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theme/themeOverride2.xml" ContentType="application/vnd.openxmlformats-officedocument.themeOverr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ink/ink1.xml" ContentType="application/inkml+xml"/>
  <Override PartName="/ppt/ink/ink2.xml" ContentType="application/inkml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ink/ink3.xml" ContentType="application/inkml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ink/ink4.xml" ContentType="application/inkml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ink/ink5.xml" ContentType="application/inkml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theme/themeOverride3.xml" ContentType="application/vnd.openxmlformats-officedocument.themeOverride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ink/ink9.xml" ContentType="application/inkml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ink/ink14.xml" ContentType="application/inkml+xml"/>
  <Override PartName="/ppt/ink/ink15.xml" ContentType="application/inkml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ink/ink16.xml" ContentType="application/inkml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handoutMasterIdLst>
    <p:handoutMasterId r:id="rId138"/>
  </p:handoutMasterIdLst>
  <p:sldIdLst>
    <p:sldId id="258" r:id="rId2"/>
    <p:sldId id="275" r:id="rId3"/>
    <p:sldId id="488" r:id="rId4"/>
    <p:sldId id="256" r:id="rId5"/>
    <p:sldId id="273" r:id="rId6"/>
    <p:sldId id="266" r:id="rId7"/>
    <p:sldId id="277" r:id="rId8"/>
    <p:sldId id="265" r:id="rId9"/>
    <p:sldId id="269" r:id="rId10"/>
    <p:sldId id="272" r:id="rId11"/>
    <p:sldId id="274" r:id="rId12"/>
    <p:sldId id="278" r:id="rId13"/>
    <p:sldId id="276" r:id="rId14"/>
    <p:sldId id="260" r:id="rId15"/>
    <p:sldId id="267" r:id="rId16"/>
    <p:sldId id="283" r:id="rId17"/>
    <p:sldId id="284" r:id="rId18"/>
    <p:sldId id="261" r:id="rId19"/>
    <p:sldId id="286" r:id="rId20"/>
    <p:sldId id="287" r:id="rId21"/>
    <p:sldId id="290" r:id="rId22"/>
    <p:sldId id="291" r:id="rId23"/>
    <p:sldId id="292" r:id="rId24"/>
    <p:sldId id="293" r:id="rId25"/>
    <p:sldId id="294" r:id="rId26"/>
    <p:sldId id="297" r:id="rId27"/>
    <p:sldId id="295" r:id="rId28"/>
    <p:sldId id="296" r:id="rId29"/>
    <p:sldId id="299" r:id="rId30"/>
    <p:sldId id="300" r:id="rId31"/>
    <p:sldId id="301" r:id="rId32"/>
    <p:sldId id="302" r:id="rId33"/>
    <p:sldId id="303" r:id="rId34"/>
    <p:sldId id="306" r:id="rId35"/>
    <p:sldId id="304" r:id="rId36"/>
    <p:sldId id="308" r:id="rId37"/>
    <p:sldId id="316" r:id="rId38"/>
    <p:sldId id="313" r:id="rId39"/>
    <p:sldId id="314" r:id="rId40"/>
    <p:sldId id="315" r:id="rId41"/>
    <p:sldId id="309" r:id="rId42"/>
    <p:sldId id="321" r:id="rId43"/>
    <p:sldId id="323" r:id="rId44"/>
    <p:sldId id="320" r:id="rId45"/>
    <p:sldId id="319" r:id="rId46"/>
    <p:sldId id="324" r:id="rId47"/>
    <p:sldId id="333" r:id="rId48"/>
    <p:sldId id="334" r:id="rId49"/>
    <p:sldId id="326" r:id="rId50"/>
    <p:sldId id="328" r:id="rId51"/>
    <p:sldId id="329" r:id="rId52"/>
    <p:sldId id="325" r:id="rId53"/>
    <p:sldId id="335" r:id="rId54"/>
    <p:sldId id="341" r:id="rId55"/>
    <p:sldId id="345" r:id="rId56"/>
    <p:sldId id="342" r:id="rId57"/>
    <p:sldId id="357" r:id="rId58"/>
    <p:sldId id="343" r:id="rId59"/>
    <p:sldId id="344" r:id="rId60"/>
    <p:sldId id="339" r:id="rId61"/>
    <p:sldId id="338" r:id="rId62"/>
    <p:sldId id="340" r:id="rId63"/>
    <p:sldId id="346" r:id="rId64"/>
    <p:sldId id="348" r:id="rId65"/>
    <p:sldId id="358" r:id="rId66"/>
    <p:sldId id="359" r:id="rId67"/>
    <p:sldId id="349" r:id="rId68"/>
    <p:sldId id="360" r:id="rId69"/>
    <p:sldId id="361" r:id="rId70"/>
    <p:sldId id="364" r:id="rId71"/>
    <p:sldId id="365" r:id="rId72"/>
    <p:sldId id="362" r:id="rId73"/>
    <p:sldId id="367" r:id="rId74"/>
    <p:sldId id="366" r:id="rId75"/>
    <p:sldId id="351" r:id="rId76"/>
    <p:sldId id="368" r:id="rId77"/>
    <p:sldId id="378" r:id="rId78"/>
    <p:sldId id="370" r:id="rId79"/>
    <p:sldId id="379" r:id="rId80"/>
    <p:sldId id="371" r:id="rId81"/>
    <p:sldId id="380" r:id="rId82"/>
    <p:sldId id="377" r:id="rId83"/>
    <p:sldId id="381" r:id="rId84"/>
    <p:sldId id="382" r:id="rId85"/>
    <p:sldId id="383" r:id="rId86"/>
    <p:sldId id="384" r:id="rId87"/>
    <p:sldId id="372" r:id="rId88"/>
    <p:sldId id="386" r:id="rId89"/>
    <p:sldId id="388" r:id="rId90"/>
    <p:sldId id="353" r:id="rId91"/>
    <p:sldId id="387" r:id="rId92"/>
    <p:sldId id="389" r:id="rId93"/>
    <p:sldId id="392" r:id="rId94"/>
    <p:sldId id="421" r:id="rId95"/>
    <p:sldId id="422" r:id="rId96"/>
    <p:sldId id="423" r:id="rId97"/>
    <p:sldId id="425" r:id="rId98"/>
    <p:sldId id="428" r:id="rId99"/>
    <p:sldId id="429" r:id="rId100"/>
    <p:sldId id="430" r:id="rId101"/>
    <p:sldId id="431" r:id="rId102"/>
    <p:sldId id="426" r:id="rId103"/>
    <p:sldId id="433" r:id="rId104"/>
    <p:sldId id="432" r:id="rId105"/>
    <p:sldId id="435" r:id="rId106"/>
    <p:sldId id="436" r:id="rId107"/>
    <p:sldId id="438" r:id="rId108"/>
    <p:sldId id="434" r:id="rId109"/>
    <p:sldId id="439" r:id="rId110"/>
    <p:sldId id="448" r:id="rId111"/>
    <p:sldId id="452" r:id="rId112"/>
    <p:sldId id="449" r:id="rId113"/>
    <p:sldId id="451" r:id="rId114"/>
    <p:sldId id="453" r:id="rId115"/>
    <p:sldId id="441" r:id="rId116"/>
    <p:sldId id="455" r:id="rId117"/>
    <p:sldId id="456" r:id="rId118"/>
    <p:sldId id="457" r:id="rId119"/>
    <p:sldId id="443" r:id="rId120"/>
    <p:sldId id="460" r:id="rId121"/>
    <p:sldId id="459" r:id="rId122"/>
    <p:sldId id="445" r:id="rId123"/>
    <p:sldId id="474" r:id="rId124"/>
    <p:sldId id="473" r:id="rId125"/>
    <p:sldId id="475" r:id="rId126"/>
    <p:sldId id="476" r:id="rId127"/>
    <p:sldId id="471" r:id="rId128"/>
    <p:sldId id="472" r:id="rId129"/>
    <p:sldId id="477" r:id="rId130"/>
    <p:sldId id="486" r:id="rId131"/>
    <p:sldId id="489" r:id="rId132"/>
    <p:sldId id="490" r:id="rId133"/>
    <p:sldId id="491" r:id="rId134"/>
    <p:sldId id="492" r:id="rId135"/>
    <p:sldId id="493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A52A2A"/>
    <a:srgbClr val="A9A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6600" dirty="0"/>
            <a:t>Monolith Applications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 dirty="0"/>
            <a:t>High Dependency on few human resources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US" dirty="0"/>
            <a:t>Hiring new team and making them understand whole application is tough</a:t>
          </a:r>
          <a:endParaRPr lang="en-IN" dirty="0"/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IN" dirty="0"/>
            <a:t>Stuck in one technology</a:t>
          </a:r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2BD32774-2112-4407-984A-CDCE3A7EA106}">
      <dgm:prSet/>
      <dgm:spPr/>
      <dgm:t>
        <a:bodyPr/>
        <a:lstStyle/>
        <a:p>
          <a:r>
            <a:rPr lang="en-IN" dirty="0"/>
            <a:t>Single point failure</a:t>
          </a:r>
        </a:p>
      </dgm:t>
    </dgm:pt>
    <dgm:pt modelId="{E3328926-2AC1-4BDE-A18F-5108EA08ED88}" type="parTrans" cxnId="{580C7C5F-C9E2-4DF9-8C00-F8DC77C42266}">
      <dgm:prSet/>
      <dgm:spPr/>
      <dgm:t>
        <a:bodyPr/>
        <a:lstStyle/>
        <a:p>
          <a:endParaRPr lang="en-IN"/>
        </a:p>
      </dgm:t>
    </dgm:pt>
    <dgm:pt modelId="{0BACF9DC-CCC1-4761-9741-0B26D0245AB5}" type="sibTrans" cxnId="{580C7C5F-C9E2-4DF9-8C00-F8DC77C42266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A2A50E-DB66-4F6E-AD6B-13CE2B9C01D8}" type="pres">
      <dgm:prSet presAssocID="{680387AD-DC14-4883-AC4D-9707796A67C5}" presName="spacer" presStyleCnt="0"/>
      <dgm:spPr/>
    </dgm:pt>
    <dgm:pt modelId="{EA9F4F21-D39F-42EA-8DE8-A26366253B0F}" type="pres">
      <dgm:prSet presAssocID="{2BD32774-2112-4407-984A-CDCE3A7EA1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874C7F5C-79B4-4FC4-BABB-7CD566D7E6B3}" type="presOf" srcId="{2BD32774-2112-4407-984A-CDCE3A7EA106}" destId="{EA9F4F21-D39F-42EA-8DE8-A26366253B0F}" srcOrd="0" destOrd="0" presId="urn:microsoft.com/office/officeart/2005/8/layout/vList2"/>
    <dgm:cxn modelId="{580C7C5F-C9E2-4DF9-8C00-F8DC77C42266}" srcId="{BBE501AB-624F-4C83-BB24-E17E114B1EFD}" destId="{2BD32774-2112-4407-984A-CDCE3A7EA106}" srcOrd="3" destOrd="0" parTransId="{E3328926-2AC1-4BDE-A18F-5108EA08ED88}" sibTransId="{0BACF9DC-CCC1-4761-9741-0B26D0245AB5}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F37946D7-21A2-4E0D-B0E6-2D905CC420BE}" type="presParOf" srcId="{DDC417F0-E494-4F7B-8343-02666AEBEF9C}" destId="{8CA2A50E-DB66-4F6E-AD6B-13CE2B9C01D8}" srcOrd="5" destOrd="0" presId="urn:microsoft.com/office/officeart/2005/8/layout/vList2"/>
    <dgm:cxn modelId="{FDDABABC-A75F-42A8-9716-409987877FCD}" type="presParOf" srcId="{DDC417F0-E494-4F7B-8343-02666AEBEF9C}" destId="{EA9F4F21-D39F-42EA-8DE8-A26366253B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475219-B1B5-47D9-90EB-5B43A933A7BE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2D0AB583-733C-4A0A-B885-26B6BD80D702}">
      <dgm:prSet/>
      <dgm:spPr/>
      <dgm:t>
        <a:bodyPr/>
        <a:lstStyle/>
        <a:p>
          <a:r>
            <a:rPr lang="en-IN"/>
            <a:t>Continuous deployment is difficult</a:t>
          </a:r>
        </a:p>
      </dgm:t>
    </dgm:pt>
    <dgm:pt modelId="{3DC99042-2D81-4423-9248-A56D8FB36200}" type="parTrans" cxnId="{37FDBFDF-B925-469C-8288-17C8091A5B28}">
      <dgm:prSet/>
      <dgm:spPr/>
      <dgm:t>
        <a:bodyPr/>
        <a:lstStyle/>
        <a:p>
          <a:endParaRPr lang="en-IN"/>
        </a:p>
      </dgm:t>
    </dgm:pt>
    <dgm:pt modelId="{5F8505A7-A0B8-48DF-8756-2C3E71A3E3A6}" type="sibTrans" cxnId="{37FDBFDF-B925-469C-8288-17C8091A5B28}">
      <dgm:prSet/>
      <dgm:spPr/>
      <dgm:t>
        <a:bodyPr/>
        <a:lstStyle/>
        <a:p>
          <a:endParaRPr lang="en-IN"/>
        </a:p>
      </dgm:t>
    </dgm:pt>
    <dgm:pt modelId="{355E85BC-FB8F-44BC-82EE-32A6E9688D02}">
      <dgm:prSet/>
      <dgm:spPr/>
      <dgm:t>
        <a:bodyPr/>
        <a:lstStyle/>
        <a:p>
          <a:r>
            <a:rPr lang="en-IN"/>
            <a:t>Difficult to scale when we have large code base</a:t>
          </a:r>
        </a:p>
      </dgm:t>
    </dgm:pt>
    <dgm:pt modelId="{9322D13C-4570-48F6-9E67-A1C902E1C103}" type="parTrans" cxnId="{447E6788-A126-4383-840A-956E26364F9F}">
      <dgm:prSet/>
      <dgm:spPr/>
      <dgm:t>
        <a:bodyPr/>
        <a:lstStyle/>
        <a:p>
          <a:endParaRPr lang="en-IN"/>
        </a:p>
      </dgm:t>
    </dgm:pt>
    <dgm:pt modelId="{8AD899AD-EAF3-4B54-9D57-0ED0BA0565FE}" type="sibTrans" cxnId="{447E6788-A126-4383-840A-956E26364F9F}">
      <dgm:prSet/>
      <dgm:spPr/>
      <dgm:t>
        <a:bodyPr/>
        <a:lstStyle/>
        <a:p>
          <a:endParaRPr lang="en-IN"/>
        </a:p>
      </dgm:t>
    </dgm:pt>
    <dgm:pt modelId="{CE59AC56-7E89-40B1-B9F7-7BCC2B84E20F}">
      <dgm:prSet/>
      <dgm:spPr/>
      <dgm:t>
        <a:bodyPr/>
        <a:lstStyle/>
        <a:p>
          <a:r>
            <a:rPr lang="en-IN" dirty="0"/>
            <a:t>High coupling between modules</a:t>
          </a:r>
        </a:p>
      </dgm:t>
    </dgm:pt>
    <dgm:pt modelId="{A72CA62F-B2F3-42C0-8608-6501D8108B0D}" type="parTrans" cxnId="{10925919-9A21-429A-A255-453121A8912C}">
      <dgm:prSet/>
      <dgm:spPr/>
      <dgm:t>
        <a:bodyPr/>
        <a:lstStyle/>
        <a:p>
          <a:endParaRPr lang="en-IN"/>
        </a:p>
      </dgm:t>
    </dgm:pt>
    <dgm:pt modelId="{DB336DC7-2982-47A8-B96F-A514E96632D3}" type="sibTrans" cxnId="{10925919-9A21-429A-A255-453121A8912C}">
      <dgm:prSet/>
      <dgm:spPr/>
      <dgm:t>
        <a:bodyPr/>
        <a:lstStyle/>
        <a:p>
          <a:endParaRPr lang="en-IN"/>
        </a:p>
      </dgm:t>
    </dgm:pt>
    <dgm:pt modelId="{24DCF90F-F241-49A1-BED8-5347FD080AC2}">
      <dgm:prSet/>
      <dgm:spPr/>
      <dgm:t>
        <a:bodyPr/>
        <a:lstStyle/>
        <a:p>
          <a:r>
            <a:rPr lang="en-IN" dirty="0"/>
            <a:t>Reliability and availability problem</a:t>
          </a:r>
        </a:p>
      </dgm:t>
    </dgm:pt>
    <dgm:pt modelId="{9C16DDF7-0E8A-4CFD-BF3E-9423CE938676}" type="parTrans" cxnId="{BE659396-2C93-4287-88DF-5E1C2E857FB7}">
      <dgm:prSet/>
      <dgm:spPr/>
      <dgm:t>
        <a:bodyPr/>
        <a:lstStyle/>
        <a:p>
          <a:endParaRPr lang="en-IN"/>
        </a:p>
      </dgm:t>
    </dgm:pt>
    <dgm:pt modelId="{CDD9D55E-2300-4C55-B019-6133EB09FFC1}" type="sibTrans" cxnId="{BE659396-2C93-4287-88DF-5E1C2E857FB7}">
      <dgm:prSet/>
      <dgm:spPr/>
      <dgm:t>
        <a:bodyPr/>
        <a:lstStyle/>
        <a:p>
          <a:endParaRPr lang="en-IN"/>
        </a:p>
      </dgm:t>
    </dgm:pt>
    <dgm:pt modelId="{AC152333-2A49-4E0E-8ACB-ADFD373C8433}" type="pres">
      <dgm:prSet presAssocID="{AC475219-B1B5-47D9-90EB-5B43A933A7BE}" presName="linear" presStyleCnt="0">
        <dgm:presLayoutVars>
          <dgm:animLvl val="lvl"/>
          <dgm:resizeHandles val="exact"/>
        </dgm:presLayoutVars>
      </dgm:prSet>
      <dgm:spPr/>
    </dgm:pt>
    <dgm:pt modelId="{5D150E2F-282C-40CB-ADC0-EEB37D9BC2F3}" type="pres">
      <dgm:prSet presAssocID="{2D0AB583-733C-4A0A-B885-26B6BD80D70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A63F610-C69F-48D2-9390-3C1EC6BDAF05}" type="pres">
      <dgm:prSet presAssocID="{5F8505A7-A0B8-48DF-8756-2C3E71A3E3A6}" presName="spacer" presStyleCnt="0"/>
      <dgm:spPr/>
    </dgm:pt>
    <dgm:pt modelId="{2FC9F6FA-8C38-415A-A63D-BC8A11FB8AED}" type="pres">
      <dgm:prSet presAssocID="{355E85BC-FB8F-44BC-82EE-32A6E9688D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768F61F-AB04-4A93-AF61-910A91AA56BB}" type="pres">
      <dgm:prSet presAssocID="{8AD899AD-EAF3-4B54-9D57-0ED0BA0565FE}" presName="spacer" presStyleCnt="0"/>
      <dgm:spPr/>
    </dgm:pt>
    <dgm:pt modelId="{F6F85BDE-D2E0-442E-AD10-D7A4D392D629}" type="pres">
      <dgm:prSet presAssocID="{CE59AC56-7E89-40B1-B9F7-7BCC2B84E2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F71FB4-7208-4A18-876C-774AACF54904}" type="pres">
      <dgm:prSet presAssocID="{DB336DC7-2982-47A8-B96F-A514E96632D3}" presName="spacer" presStyleCnt="0"/>
      <dgm:spPr/>
    </dgm:pt>
    <dgm:pt modelId="{850B7749-E76C-41E9-9FD4-5E18ED5B0626}" type="pres">
      <dgm:prSet presAssocID="{24DCF90F-F241-49A1-BED8-5347FD080AC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6C8EE0A-6B2E-44A8-BB42-C3B6FFF37D9A}" type="presOf" srcId="{24DCF90F-F241-49A1-BED8-5347FD080AC2}" destId="{850B7749-E76C-41E9-9FD4-5E18ED5B0626}" srcOrd="0" destOrd="0" presId="urn:microsoft.com/office/officeart/2005/8/layout/vList2"/>
    <dgm:cxn modelId="{10925919-9A21-429A-A255-453121A8912C}" srcId="{AC475219-B1B5-47D9-90EB-5B43A933A7BE}" destId="{CE59AC56-7E89-40B1-B9F7-7BCC2B84E20F}" srcOrd="2" destOrd="0" parTransId="{A72CA62F-B2F3-42C0-8608-6501D8108B0D}" sibTransId="{DB336DC7-2982-47A8-B96F-A514E96632D3}"/>
    <dgm:cxn modelId="{46B09851-6252-47F6-AF4A-92D0F8B661B6}" type="presOf" srcId="{CE59AC56-7E89-40B1-B9F7-7BCC2B84E20F}" destId="{F6F85BDE-D2E0-442E-AD10-D7A4D392D629}" srcOrd="0" destOrd="0" presId="urn:microsoft.com/office/officeart/2005/8/layout/vList2"/>
    <dgm:cxn modelId="{06205F53-66CC-463D-AD21-ADC25D66A6A2}" type="presOf" srcId="{2D0AB583-733C-4A0A-B885-26B6BD80D702}" destId="{5D150E2F-282C-40CB-ADC0-EEB37D9BC2F3}" srcOrd="0" destOrd="0" presId="urn:microsoft.com/office/officeart/2005/8/layout/vList2"/>
    <dgm:cxn modelId="{447E6788-A126-4383-840A-956E26364F9F}" srcId="{AC475219-B1B5-47D9-90EB-5B43A933A7BE}" destId="{355E85BC-FB8F-44BC-82EE-32A6E9688D02}" srcOrd="1" destOrd="0" parTransId="{9322D13C-4570-48F6-9E67-A1C902E1C103}" sibTransId="{8AD899AD-EAF3-4B54-9D57-0ED0BA0565FE}"/>
    <dgm:cxn modelId="{BE659396-2C93-4287-88DF-5E1C2E857FB7}" srcId="{AC475219-B1B5-47D9-90EB-5B43A933A7BE}" destId="{24DCF90F-F241-49A1-BED8-5347FD080AC2}" srcOrd="3" destOrd="0" parTransId="{9C16DDF7-0E8A-4CFD-BF3E-9423CE938676}" sibTransId="{CDD9D55E-2300-4C55-B019-6133EB09FFC1}"/>
    <dgm:cxn modelId="{84C733C8-01A0-41FC-96C5-F6AA9046493C}" type="presOf" srcId="{355E85BC-FB8F-44BC-82EE-32A6E9688D02}" destId="{2FC9F6FA-8C38-415A-A63D-BC8A11FB8AED}" srcOrd="0" destOrd="0" presId="urn:microsoft.com/office/officeart/2005/8/layout/vList2"/>
    <dgm:cxn modelId="{37FDBFDF-B925-469C-8288-17C8091A5B28}" srcId="{AC475219-B1B5-47D9-90EB-5B43A933A7BE}" destId="{2D0AB583-733C-4A0A-B885-26B6BD80D702}" srcOrd="0" destOrd="0" parTransId="{3DC99042-2D81-4423-9248-A56D8FB36200}" sibTransId="{5F8505A7-A0B8-48DF-8756-2C3E71A3E3A6}"/>
    <dgm:cxn modelId="{FC8B55E9-82EB-4714-A87D-367DE398069A}" type="presOf" srcId="{AC475219-B1B5-47D9-90EB-5B43A933A7BE}" destId="{AC152333-2A49-4E0E-8ACB-ADFD373C8433}" srcOrd="0" destOrd="0" presId="urn:microsoft.com/office/officeart/2005/8/layout/vList2"/>
    <dgm:cxn modelId="{615DD27D-6529-466C-B196-FC269F4750A8}" type="presParOf" srcId="{AC152333-2A49-4E0E-8ACB-ADFD373C8433}" destId="{5D150E2F-282C-40CB-ADC0-EEB37D9BC2F3}" srcOrd="0" destOrd="0" presId="urn:microsoft.com/office/officeart/2005/8/layout/vList2"/>
    <dgm:cxn modelId="{49FF31F7-E5B0-48B9-B113-BDFF186C784A}" type="presParOf" srcId="{AC152333-2A49-4E0E-8ACB-ADFD373C8433}" destId="{2A63F610-C69F-48D2-9390-3C1EC6BDAF05}" srcOrd="1" destOrd="0" presId="urn:microsoft.com/office/officeart/2005/8/layout/vList2"/>
    <dgm:cxn modelId="{FADC31DD-1C56-4F25-82C3-93F4ED3D9579}" type="presParOf" srcId="{AC152333-2A49-4E0E-8ACB-ADFD373C8433}" destId="{2FC9F6FA-8C38-415A-A63D-BC8A11FB8AED}" srcOrd="2" destOrd="0" presId="urn:microsoft.com/office/officeart/2005/8/layout/vList2"/>
    <dgm:cxn modelId="{CE1AF457-D3EE-41DF-AF44-1D9A2045C1B4}" type="presParOf" srcId="{AC152333-2A49-4E0E-8ACB-ADFD373C8433}" destId="{8768F61F-AB04-4A93-AF61-910A91AA56BB}" srcOrd="3" destOrd="0" presId="urn:microsoft.com/office/officeart/2005/8/layout/vList2"/>
    <dgm:cxn modelId="{B5FFA158-A569-463B-8655-992298952EC0}" type="presParOf" srcId="{AC152333-2A49-4E0E-8ACB-ADFD373C8433}" destId="{F6F85BDE-D2E0-442E-AD10-D7A4D392D629}" srcOrd="4" destOrd="0" presId="urn:microsoft.com/office/officeart/2005/8/layout/vList2"/>
    <dgm:cxn modelId="{7CF66A00-056E-4AD5-B5D3-0C5E4135CC80}" type="presParOf" srcId="{AC152333-2A49-4E0E-8ACB-ADFD373C8433}" destId="{7CF71FB4-7208-4A18-876C-774AACF54904}" srcOrd="5" destOrd="0" presId="urn:microsoft.com/office/officeart/2005/8/layout/vList2"/>
    <dgm:cxn modelId="{79CBCDEB-1115-4AFD-9F65-CA943DD42312}" type="presParOf" srcId="{AC152333-2A49-4E0E-8ACB-ADFD373C8433}" destId="{850B7749-E76C-41E9-9FD4-5E18ED5B06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What’s the solution then??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8000" dirty="0"/>
            <a:t>Microservices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/>
      <dgm:t>
        <a:bodyPr/>
        <a:lstStyle/>
        <a:p>
          <a:r>
            <a:rPr lang="en-IN" dirty="0"/>
            <a:t>Microservices : Positive aspects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Domain expertise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Easy and quick to scale – on demand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Isolated decision making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/>
            <a:t>Self Organisation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Quick response to change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Increase uptime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Can experiment with any tech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E987253D-E34C-4E64-8841-C5B39FF2F202}">
      <dgm:prSet custT="1"/>
      <dgm:spPr/>
      <dgm:t>
        <a:bodyPr/>
        <a:lstStyle/>
        <a:p>
          <a:r>
            <a:rPr lang="en-IN" sz="2800" dirty="0"/>
            <a:t>Loose coupling</a:t>
          </a:r>
        </a:p>
      </dgm:t>
    </dgm:pt>
    <dgm:pt modelId="{1A18DFB8-5378-49BA-A73C-E286B5469F39}" type="parTrans" cxnId="{6F339C9A-3EEE-4681-B66F-F4FA3A18988B}">
      <dgm:prSet/>
      <dgm:spPr/>
      <dgm:t>
        <a:bodyPr/>
        <a:lstStyle/>
        <a:p>
          <a:endParaRPr lang="en-IN" sz="3600"/>
        </a:p>
      </dgm:t>
    </dgm:pt>
    <dgm:pt modelId="{01307C19-B8B6-457B-90A4-E1AB11CF1241}" type="sibTrans" cxnId="{6F339C9A-3EEE-4681-B66F-F4FA3A18988B}">
      <dgm:prSet/>
      <dgm:spPr/>
      <dgm:t>
        <a:bodyPr/>
        <a:lstStyle/>
        <a:p>
          <a:endParaRPr lang="en-IN" sz="3600"/>
        </a:p>
      </dgm:t>
    </dgm:pt>
    <dgm:pt modelId="{BC5850EA-C4F1-423B-A728-2E90EFB55FB0}">
      <dgm:prSet custT="1"/>
      <dgm:spPr/>
      <dgm:t>
        <a:bodyPr/>
        <a:lstStyle/>
        <a:p>
          <a:r>
            <a:rPr lang="en-IN" sz="2800" dirty="0"/>
            <a:t>Service reusability</a:t>
          </a:r>
        </a:p>
      </dgm:t>
    </dgm:pt>
    <dgm:pt modelId="{D7F0613F-64D0-4F0F-9A33-9A68326EB5A4}" type="parTrans" cxnId="{96BE5AE5-D003-4F40-B8FD-9195C5E0F03A}">
      <dgm:prSet/>
      <dgm:spPr/>
      <dgm:t>
        <a:bodyPr/>
        <a:lstStyle/>
        <a:p>
          <a:endParaRPr lang="en-IN" sz="3600"/>
        </a:p>
      </dgm:t>
    </dgm:pt>
    <dgm:pt modelId="{994EC545-F73C-4DE7-ABA5-CDF827D8708E}" type="sibTrans" cxnId="{96BE5AE5-D003-4F40-B8FD-9195C5E0F03A}">
      <dgm:prSet/>
      <dgm:spPr/>
      <dgm:t>
        <a:bodyPr/>
        <a:lstStyle/>
        <a:p>
          <a:endParaRPr lang="en-IN" sz="3600"/>
        </a:p>
      </dgm:t>
    </dgm:pt>
    <dgm:pt modelId="{F635A083-EAD3-412E-9C18-2BEC0477DF0D}">
      <dgm:prSet custT="1"/>
      <dgm:spPr/>
      <dgm:t>
        <a:bodyPr/>
        <a:lstStyle/>
        <a:p>
          <a:r>
            <a:rPr lang="en-IN" sz="2800" dirty="0"/>
            <a:t>Agile, SCRUM</a:t>
          </a:r>
        </a:p>
      </dgm:t>
    </dgm:pt>
    <dgm:pt modelId="{629CA96B-C19E-433A-8A25-372975031BD6}" type="parTrans" cxnId="{BC9731CD-A869-41B9-8FB6-FCCE936BB81D}">
      <dgm:prSet/>
      <dgm:spPr/>
      <dgm:t>
        <a:bodyPr/>
        <a:lstStyle/>
        <a:p>
          <a:endParaRPr lang="en-IN" sz="3600"/>
        </a:p>
      </dgm:t>
    </dgm:pt>
    <dgm:pt modelId="{246B1A7D-0358-40CA-9717-FBD4F7668067}" type="sibTrans" cxnId="{BC9731CD-A869-41B9-8FB6-FCCE936BB81D}">
      <dgm:prSet/>
      <dgm:spPr/>
      <dgm:t>
        <a:bodyPr/>
        <a:lstStyle/>
        <a:p>
          <a:endParaRPr lang="en-IN" sz="3600"/>
        </a:p>
      </dgm:t>
    </dgm:pt>
    <dgm:pt modelId="{FD5238CE-29C3-4D4D-8191-5ED444D8B809}">
      <dgm:prSet custT="1"/>
      <dgm:spPr/>
      <dgm:t>
        <a:bodyPr/>
        <a:lstStyle/>
        <a:p>
          <a:r>
            <a:rPr lang="en-IN" sz="2800" dirty="0"/>
            <a:t>Best for large scale apps</a:t>
          </a:r>
        </a:p>
      </dgm:t>
    </dgm:pt>
    <dgm:pt modelId="{5536F628-652C-41B6-955F-23411E9A2F14}" type="parTrans" cxnId="{1054CD30-84DF-4F38-89ED-B0649D1B6657}">
      <dgm:prSet/>
      <dgm:spPr/>
      <dgm:t>
        <a:bodyPr/>
        <a:lstStyle/>
        <a:p>
          <a:endParaRPr lang="en-IN" sz="3600"/>
        </a:p>
      </dgm:t>
    </dgm:pt>
    <dgm:pt modelId="{1EF4066A-3FC5-4BBA-A3CA-F8FD02B23B2E}" type="sibTrans" cxnId="{1054CD30-84DF-4F38-89ED-B0649D1B6657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41577800-BB72-4C43-88D0-BF888EFAA9AD}" type="pres">
      <dgm:prSet presAssocID="{331F21BA-E800-4431-9C57-6A381DB1A391}" presName="spacer" presStyleCnt="0"/>
      <dgm:spPr/>
    </dgm:pt>
    <dgm:pt modelId="{936B133F-343A-4FE1-9915-3FF79E39CD21}" type="pres">
      <dgm:prSet presAssocID="{E987253D-E34C-4E64-8841-C5B39FF2F20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44EA5AA-9E76-4C5B-B9B0-CD42028C8E4F}" type="pres">
      <dgm:prSet presAssocID="{01307C19-B8B6-457B-90A4-E1AB11CF1241}" presName="spacer" presStyleCnt="0"/>
      <dgm:spPr/>
    </dgm:pt>
    <dgm:pt modelId="{BF0A769F-E5ED-443A-BB48-CBDB18C1BAD6}" type="pres">
      <dgm:prSet presAssocID="{BC5850EA-C4F1-423B-A728-2E90EFB55FB0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CBE55163-8E62-4D0E-BA49-488E417F47AF}" type="pres">
      <dgm:prSet presAssocID="{994EC545-F73C-4DE7-ABA5-CDF827D8708E}" presName="spacer" presStyleCnt="0"/>
      <dgm:spPr/>
    </dgm:pt>
    <dgm:pt modelId="{FDAABC7D-E6B4-41F6-8C60-8920792D6727}" type="pres">
      <dgm:prSet presAssocID="{F635A083-EAD3-412E-9C18-2BEC0477DF0D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31329E76-6803-4F74-9CA4-2674FEB529A9}" type="pres">
      <dgm:prSet presAssocID="{246B1A7D-0358-40CA-9717-FBD4F7668067}" presName="spacer" presStyleCnt="0"/>
      <dgm:spPr/>
    </dgm:pt>
    <dgm:pt modelId="{7E19FD4F-D059-4622-AA6B-E63BDF3C3BD4}" type="pres">
      <dgm:prSet presAssocID="{FD5238CE-29C3-4D4D-8191-5ED444D8B809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0C4CEC1B-A52D-42C7-9CC7-F6705B24883C}" type="presOf" srcId="{FD5238CE-29C3-4D4D-8191-5ED444D8B809}" destId="{7E19FD4F-D059-4622-AA6B-E63BDF3C3BD4}" srcOrd="0" destOrd="0" presId="urn:microsoft.com/office/officeart/2005/8/layout/vList2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1054CD30-84DF-4F38-89ED-B0649D1B6657}" srcId="{969F0ABB-1582-4E1B-B2D5-3A1871E1609F}" destId="{FD5238CE-29C3-4D4D-8191-5ED444D8B809}" srcOrd="10" destOrd="0" parTransId="{5536F628-652C-41B6-955F-23411E9A2F14}" sibTransId="{1EF4066A-3FC5-4BBA-A3CA-F8FD02B23B2E}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1F668E6B-33B0-4D51-9093-9FDA1C8EF1CA}" type="presOf" srcId="{E987253D-E34C-4E64-8841-C5B39FF2F202}" destId="{936B133F-343A-4FE1-9915-3FF79E39CD21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6F339C9A-3EEE-4681-B66F-F4FA3A18988B}" srcId="{969F0ABB-1582-4E1B-B2D5-3A1871E1609F}" destId="{E987253D-E34C-4E64-8841-C5B39FF2F202}" srcOrd="7" destOrd="0" parTransId="{1A18DFB8-5378-49BA-A73C-E286B5469F39}" sibTransId="{01307C19-B8B6-457B-90A4-E1AB11CF1241}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81428FB3-F78B-4742-9719-9912D0401FD6}" type="presOf" srcId="{F635A083-EAD3-412E-9C18-2BEC0477DF0D}" destId="{FDAABC7D-E6B4-41F6-8C60-8920792D6727}" srcOrd="0" destOrd="0" presId="urn:microsoft.com/office/officeart/2005/8/layout/vList2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BC9731CD-A869-41B9-8FB6-FCCE936BB81D}" srcId="{969F0ABB-1582-4E1B-B2D5-3A1871E1609F}" destId="{F635A083-EAD3-412E-9C18-2BEC0477DF0D}" srcOrd="9" destOrd="0" parTransId="{629CA96B-C19E-433A-8A25-372975031BD6}" sibTransId="{246B1A7D-0358-40CA-9717-FBD4F7668067}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96BE5AE5-D003-4F40-B8FD-9195C5E0F03A}" srcId="{969F0ABB-1582-4E1B-B2D5-3A1871E1609F}" destId="{BC5850EA-C4F1-423B-A728-2E90EFB55FB0}" srcOrd="8" destOrd="0" parTransId="{D7F0613F-64D0-4F0F-9A33-9A68326EB5A4}" sibTransId="{994EC545-F73C-4DE7-ABA5-CDF827D8708E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76D908F9-1811-4D9D-B706-1B744D7651B4}" type="presOf" srcId="{BC5850EA-C4F1-423B-A728-2E90EFB55FB0}" destId="{BF0A769F-E5ED-443A-BB48-CBDB18C1BAD6}" srcOrd="0" destOrd="0" presId="urn:microsoft.com/office/officeart/2005/8/layout/vList2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  <dgm:cxn modelId="{35DF4A09-4383-43EF-B317-6D44130A1C81}" type="presParOf" srcId="{10996B25-43A5-4CFE-A118-11551AAE3ED1}" destId="{41577800-BB72-4C43-88D0-BF888EFAA9AD}" srcOrd="13" destOrd="0" presId="urn:microsoft.com/office/officeart/2005/8/layout/vList2"/>
    <dgm:cxn modelId="{80382C65-BA53-4134-8367-A0591036A9CD}" type="presParOf" srcId="{10996B25-43A5-4CFE-A118-11551AAE3ED1}" destId="{936B133F-343A-4FE1-9915-3FF79E39CD21}" srcOrd="14" destOrd="0" presId="urn:microsoft.com/office/officeart/2005/8/layout/vList2"/>
    <dgm:cxn modelId="{C0564C91-428A-42A9-AF46-D20578191636}" type="presParOf" srcId="{10996B25-43A5-4CFE-A118-11551AAE3ED1}" destId="{444EA5AA-9E76-4C5B-B9B0-CD42028C8E4F}" srcOrd="15" destOrd="0" presId="urn:microsoft.com/office/officeart/2005/8/layout/vList2"/>
    <dgm:cxn modelId="{9A5A14B7-B8C6-44C8-8FB0-6BD660E7DD89}" type="presParOf" srcId="{10996B25-43A5-4CFE-A118-11551AAE3ED1}" destId="{BF0A769F-E5ED-443A-BB48-CBDB18C1BAD6}" srcOrd="16" destOrd="0" presId="urn:microsoft.com/office/officeart/2005/8/layout/vList2"/>
    <dgm:cxn modelId="{BAFA555F-4430-40A7-BB5C-C18EE7CD4B91}" type="presParOf" srcId="{10996B25-43A5-4CFE-A118-11551AAE3ED1}" destId="{CBE55163-8E62-4D0E-BA49-488E417F47AF}" srcOrd="17" destOrd="0" presId="urn:microsoft.com/office/officeart/2005/8/layout/vList2"/>
    <dgm:cxn modelId="{650F987F-509B-4FFB-9755-333F124BF86F}" type="presParOf" srcId="{10996B25-43A5-4CFE-A118-11551AAE3ED1}" destId="{FDAABC7D-E6B4-41F6-8C60-8920792D6727}" srcOrd="18" destOrd="0" presId="urn:microsoft.com/office/officeart/2005/8/layout/vList2"/>
    <dgm:cxn modelId="{3ACD899F-C8B2-4178-ADD7-048753ABB3F6}" type="presParOf" srcId="{10996B25-43A5-4CFE-A118-11551AAE3ED1}" destId="{31329E76-6803-4F74-9CA4-2674FEB529A9}" srcOrd="19" destOrd="0" presId="urn:microsoft.com/office/officeart/2005/8/layout/vList2"/>
    <dgm:cxn modelId="{1AC66AAF-4B3C-4F6D-8F5B-E1AD939BC8CF}" type="presParOf" srcId="{10996B25-43A5-4CFE-A118-11551AAE3ED1}" destId="{7E19FD4F-D059-4622-AA6B-E63BDF3C3BD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Microservices :Challenges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Additional complexity with distributed systems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Deployment complexity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Monitoring complexity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 dirty="0"/>
            <a:t>Increased resource consumption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Communication among services is challenging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Testing each service is also a challenge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Maintaining transnationality among services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4013DD-2CDB-4A5C-8AFB-A5EBFAD8C2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CF519F-3DC1-4C1E-BECC-28A41F7F1A71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Fundamental problems with Monoliths which can’t be solved without changing the architecture??</a:t>
          </a:r>
        </a:p>
      </dgm:t>
    </dgm:pt>
    <dgm:pt modelId="{765393CC-B825-4F82-911A-D682FC179B1D}" type="parTrans" cxnId="{5AE20041-7F66-4478-BA90-802681E572A0}">
      <dgm:prSet/>
      <dgm:spPr/>
      <dgm:t>
        <a:bodyPr/>
        <a:lstStyle/>
        <a:p>
          <a:endParaRPr lang="en-IN"/>
        </a:p>
      </dgm:t>
    </dgm:pt>
    <dgm:pt modelId="{139FFCA8-0748-4E91-8962-B560F2299597}" type="sibTrans" cxnId="{5AE20041-7F66-4478-BA90-802681E572A0}">
      <dgm:prSet/>
      <dgm:spPr/>
      <dgm:t>
        <a:bodyPr/>
        <a:lstStyle/>
        <a:p>
          <a:endParaRPr lang="en-IN"/>
        </a:p>
      </dgm:t>
    </dgm:pt>
    <dgm:pt modelId="{9BA629B4-6D93-4B4B-81E8-F5BB3591D183}" type="pres">
      <dgm:prSet presAssocID="{334013DD-2CDB-4A5C-8AFB-A5EBFAD8C257}" presName="Name0" presStyleCnt="0">
        <dgm:presLayoutVars>
          <dgm:dir/>
          <dgm:resizeHandles val="exact"/>
        </dgm:presLayoutVars>
      </dgm:prSet>
      <dgm:spPr/>
    </dgm:pt>
    <dgm:pt modelId="{34D681F7-EDDB-493D-8512-F0EDA193C42A}" type="pres">
      <dgm:prSet presAssocID="{03CF519F-3DC1-4C1E-BECC-28A41F7F1A71}" presName="node" presStyleLbl="node1" presStyleIdx="0" presStyleCnt="1">
        <dgm:presLayoutVars>
          <dgm:bulletEnabled val="1"/>
        </dgm:presLayoutVars>
      </dgm:prSet>
      <dgm:spPr/>
    </dgm:pt>
  </dgm:ptLst>
  <dgm:cxnLst>
    <dgm:cxn modelId="{9EDB723B-626B-47E8-9475-D59D98AB7BD8}" type="presOf" srcId="{334013DD-2CDB-4A5C-8AFB-A5EBFAD8C257}" destId="{9BA629B4-6D93-4B4B-81E8-F5BB3591D183}" srcOrd="0" destOrd="0" presId="urn:microsoft.com/office/officeart/2005/8/layout/process1"/>
    <dgm:cxn modelId="{5AE20041-7F66-4478-BA90-802681E572A0}" srcId="{334013DD-2CDB-4A5C-8AFB-A5EBFAD8C257}" destId="{03CF519F-3DC1-4C1E-BECC-28A41F7F1A71}" srcOrd="0" destOrd="0" parTransId="{765393CC-B825-4F82-911A-D682FC179B1D}" sibTransId="{139FFCA8-0748-4E91-8962-B560F2299597}"/>
    <dgm:cxn modelId="{1604C5B1-391A-49BC-A328-8B3947A15CFF}" type="presOf" srcId="{03CF519F-3DC1-4C1E-BECC-28A41F7F1A71}" destId="{34D681F7-EDDB-493D-8512-F0EDA193C42A}" srcOrd="0" destOrd="0" presId="urn:microsoft.com/office/officeart/2005/8/layout/process1"/>
    <dgm:cxn modelId="{5D6EF313-0529-4690-B13A-803FE0BA9C30}" type="presParOf" srcId="{9BA629B4-6D93-4B4B-81E8-F5BB3591D183}" destId="{34D681F7-EDDB-493D-8512-F0EDA193C42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659ABE3-90FD-4754-AC36-EC11569D086E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80ADA1F-7924-408F-B14A-4785AA43589E}">
      <dgm:prSet/>
      <dgm:spPr/>
      <dgm:t>
        <a:bodyPr/>
        <a:lstStyle/>
        <a:p>
          <a:r>
            <a:rPr lang="en-IN"/>
            <a:t>Response to change – bug fix or adding new feature</a:t>
          </a:r>
        </a:p>
      </dgm:t>
    </dgm:pt>
    <dgm:pt modelId="{EFB970E5-7139-4B2E-B789-0DB93D1D3945}" type="parTrans" cxnId="{F391AFE1-F2E8-4801-A528-A05706BE6447}">
      <dgm:prSet/>
      <dgm:spPr/>
      <dgm:t>
        <a:bodyPr/>
        <a:lstStyle/>
        <a:p>
          <a:endParaRPr lang="en-IN"/>
        </a:p>
      </dgm:t>
    </dgm:pt>
    <dgm:pt modelId="{0EAB54DD-DFC8-40A0-A205-A8FB4BC8DC69}" type="sibTrans" cxnId="{F391AFE1-F2E8-4801-A528-A05706BE6447}">
      <dgm:prSet/>
      <dgm:spPr/>
      <dgm:t>
        <a:bodyPr/>
        <a:lstStyle/>
        <a:p>
          <a:endParaRPr lang="en-IN"/>
        </a:p>
      </dgm:t>
    </dgm:pt>
    <dgm:pt modelId="{639E80B0-E64D-4F5E-94B9-F2C66E7C2C90}">
      <dgm:prSet/>
      <dgm:spPr/>
      <dgm:t>
        <a:bodyPr/>
        <a:lstStyle/>
        <a:p>
          <a:r>
            <a:rPr lang="en-IN"/>
            <a:t>On demand scaling</a:t>
          </a:r>
        </a:p>
      </dgm:t>
    </dgm:pt>
    <dgm:pt modelId="{5858148E-0603-4D55-A15A-3EF8DDFBA664}" type="parTrans" cxnId="{FAFA90C8-DF5E-4473-95F1-1EE505E4C58B}">
      <dgm:prSet/>
      <dgm:spPr/>
      <dgm:t>
        <a:bodyPr/>
        <a:lstStyle/>
        <a:p>
          <a:endParaRPr lang="en-IN"/>
        </a:p>
      </dgm:t>
    </dgm:pt>
    <dgm:pt modelId="{B0BEFCD8-5E45-44EC-890C-7FA42855D7C4}" type="sibTrans" cxnId="{FAFA90C8-DF5E-4473-95F1-1EE505E4C58B}">
      <dgm:prSet/>
      <dgm:spPr/>
      <dgm:t>
        <a:bodyPr/>
        <a:lstStyle/>
        <a:p>
          <a:endParaRPr lang="en-IN"/>
        </a:p>
      </dgm:t>
    </dgm:pt>
    <dgm:pt modelId="{FDB462A0-743D-46FD-BFDC-D68F4E921CC1}">
      <dgm:prSet/>
      <dgm:spPr/>
      <dgm:t>
        <a:bodyPr/>
        <a:lstStyle/>
        <a:p>
          <a:r>
            <a:rPr lang="en-IN" dirty="0"/>
            <a:t>Flexibility</a:t>
          </a:r>
        </a:p>
      </dgm:t>
    </dgm:pt>
    <dgm:pt modelId="{0203F659-C1A6-4CEC-8E5C-7CB9DEB5B8FC}" type="parTrans" cxnId="{2413073A-A3A2-4F09-84C2-C47C80C93A3E}">
      <dgm:prSet/>
      <dgm:spPr/>
      <dgm:t>
        <a:bodyPr/>
        <a:lstStyle/>
        <a:p>
          <a:endParaRPr lang="en-IN"/>
        </a:p>
      </dgm:t>
    </dgm:pt>
    <dgm:pt modelId="{513E1A19-491D-405E-9A07-E2CA290F64B5}" type="sibTrans" cxnId="{2413073A-A3A2-4F09-84C2-C47C80C93A3E}">
      <dgm:prSet/>
      <dgm:spPr/>
      <dgm:t>
        <a:bodyPr/>
        <a:lstStyle/>
        <a:p>
          <a:endParaRPr lang="en-IN"/>
        </a:p>
      </dgm:t>
    </dgm:pt>
    <dgm:pt modelId="{342676A6-BD08-4B44-9693-5F6E07C1B8B9}">
      <dgm:prSet/>
      <dgm:spPr/>
      <dgm:t>
        <a:bodyPr/>
        <a:lstStyle/>
        <a:p>
          <a:r>
            <a:rPr lang="en-IN"/>
            <a:t>Adopting new technologies for better performance</a:t>
          </a:r>
        </a:p>
      </dgm:t>
    </dgm:pt>
    <dgm:pt modelId="{88A0263B-D9EF-4797-A216-72D20B57E9B8}" type="parTrans" cxnId="{5948FE75-0429-41DA-9083-ED2CB4ECA5A8}">
      <dgm:prSet/>
      <dgm:spPr/>
      <dgm:t>
        <a:bodyPr/>
        <a:lstStyle/>
        <a:p>
          <a:endParaRPr lang="en-IN"/>
        </a:p>
      </dgm:t>
    </dgm:pt>
    <dgm:pt modelId="{9C1CC4B3-21FA-4892-B490-4B6470F418B7}" type="sibTrans" cxnId="{5948FE75-0429-41DA-9083-ED2CB4ECA5A8}">
      <dgm:prSet/>
      <dgm:spPr/>
      <dgm:t>
        <a:bodyPr/>
        <a:lstStyle/>
        <a:p>
          <a:endParaRPr lang="en-IN"/>
        </a:p>
      </dgm:t>
    </dgm:pt>
    <dgm:pt modelId="{940ED86D-BA4A-462F-BD9D-7ECDC4D38A99}" type="pres">
      <dgm:prSet presAssocID="{3659ABE3-90FD-4754-AC36-EC11569D086E}" presName="Name0" presStyleCnt="0">
        <dgm:presLayoutVars>
          <dgm:dir/>
          <dgm:resizeHandles val="exact"/>
        </dgm:presLayoutVars>
      </dgm:prSet>
      <dgm:spPr/>
    </dgm:pt>
    <dgm:pt modelId="{F630A36E-86A1-4D2D-BE0C-1C8D2934F3BE}" type="pres">
      <dgm:prSet presAssocID="{480ADA1F-7924-408F-B14A-4785AA43589E}" presName="Name5" presStyleLbl="vennNode1" presStyleIdx="0" presStyleCnt="4">
        <dgm:presLayoutVars>
          <dgm:bulletEnabled val="1"/>
        </dgm:presLayoutVars>
      </dgm:prSet>
      <dgm:spPr/>
    </dgm:pt>
    <dgm:pt modelId="{9489EDF0-3CA3-494C-949A-C9D90339B942}" type="pres">
      <dgm:prSet presAssocID="{0EAB54DD-DFC8-40A0-A205-A8FB4BC8DC69}" presName="space" presStyleCnt="0"/>
      <dgm:spPr/>
    </dgm:pt>
    <dgm:pt modelId="{0D8145ED-DF3B-4B48-BA82-79E1DF680AE0}" type="pres">
      <dgm:prSet presAssocID="{639E80B0-E64D-4F5E-94B9-F2C66E7C2C90}" presName="Name5" presStyleLbl="vennNode1" presStyleIdx="1" presStyleCnt="4">
        <dgm:presLayoutVars>
          <dgm:bulletEnabled val="1"/>
        </dgm:presLayoutVars>
      </dgm:prSet>
      <dgm:spPr/>
    </dgm:pt>
    <dgm:pt modelId="{D63D6312-7090-43D6-BCD8-F794D7A08389}" type="pres">
      <dgm:prSet presAssocID="{B0BEFCD8-5E45-44EC-890C-7FA42855D7C4}" presName="space" presStyleCnt="0"/>
      <dgm:spPr/>
    </dgm:pt>
    <dgm:pt modelId="{B01D9DD5-02B9-49D5-81BB-1DD994C25197}" type="pres">
      <dgm:prSet presAssocID="{FDB462A0-743D-46FD-BFDC-D68F4E921CC1}" presName="Name5" presStyleLbl="vennNode1" presStyleIdx="2" presStyleCnt="4">
        <dgm:presLayoutVars>
          <dgm:bulletEnabled val="1"/>
        </dgm:presLayoutVars>
      </dgm:prSet>
      <dgm:spPr/>
    </dgm:pt>
    <dgm:pt modelId="{44058A8B-59D1-4BCA-9539-7D500C0C0EAF}" type="pres">
      <dgm:prSet presAssocID="{513E1A19-491D-405E-9A07-E2CA290F64B5}" presName="space" presStyleCnt="0"/>
      <dgm:spPr/>
    </dgm:pt>
    <dgm:pt modelId="{F96CCBF5-C361-42C9-ADB7-F45240B4A136}" type="pres">
      <dgm:prSet presAssocID="{342676A6-BD08-4B44-9693-5F6E07C1B8B9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EB5E209-7464-485F-A154-9BD95907AEA1}" type="presOf" srcId="{342676A6-BD08-4B44-9693-5F6E07C1B8B9}" destId="{F96CCBF5-C361-42C9-ADB7-F45240B4A136}" srcOrd="0" destOrd="0" presId="urn:microsoft.com/office/officeart/2005/8/layout/venn3"/>
    <dgm:cxn modelId="{AAC4E00E-A2C9-4337-A5DB-83788326F494}" type="presOf" srcId="{639E80B0-E64D-4F5E-94B9-F2C66E7C2C90}" destId="{0D8145ED-DF3B-4B48-BA82-79E1DF680AE0}" srcOrd="0" destOrd="0" presId="urn:microsoft.com/office/officeart/2005/8/layout/venn3"/>
    <dgm:cxn modelId="{25D54B39-A0AB-4D3E-B009-9E2FBF0A39CB}" type="presOf" srcId="{480ADA1F-7924-408F-B14A-4785AA43589E}" destId="{F630A36E-86A1-4D2D-BE0C-1C8D2934F3BE}" srcOrd="0" destOrd="0" presId="urn:microsoft.com/office/officeart/2005/8/layout/venn3"/>
    <dgm:cxn modelId="{2413073A-A3A2-4F09-84C2-C47C80C93A3E}" srcId="{3659ABE3-90FD-4754-AC36-EC11569D086E}" destId="{FDB462A0-743D-46FD-BFDC-D68F4E921CC1}" srcOrd="2" destOrd="0" parTransId="{0203F659-C1A6-4CEC-8E5C-7CB9DEB5B8FC}" sibTransId="{513E1A19-491D-405E-9A07-E2CA290F64B5}"/>
    <dgm:cxn modelId="{5948FE75-0429-41DA-9083-ED2CB4ECA5A8}" srcId="{3659ABE3-90FD-4754-AC36-EC11569D086E}" destId="{342676A6-BD08-4B44-9693-5F6E07C1B8B9}" srcOrd="3" destOrd="0" parTransId="{88A0263B-D9EF-4797-A216-72D20B57E9B8}" sibTransId="{9C1CC4B3-21FA-4892-B490-4B6470F418B7}"/>
    <dgm:cxn modelId="{2BDDBF56-4CFB-4F11-9025-2C51EAC41F75}" type="presOf" srcId="{FDB462A0-743D-46FD-BFDC-D68F4E921CC1}" destId="{B01D9DD5-02B9-49D5-81BB-1DD994C25197}" srcOrd="0" destOrd="0" presId="urn:microsoft.com/office/officeart/2005/8/layout/venn3"/>
    <dgm:cxn modelId="{FAFA90C8-DF5E-4473-95F1-1EE505E4C58B}" srcId="{3659ABE3-90FD-4754-AC36-EC11569D086E}" destId="{639E80B0-E64D-4F5E-94B9-F2C66E7C2C90}" srcOrd="1" destOrd="0" parTransId="{5858148E-0603-4D55-A15A-3EF8DDFBA664}" sibTransId="{B0BEFCD8-5E45-44EC-890C-7FA42855D7C4}"/>
    <dgm:cxn modelId="{A6CA56D3-F21A-4C9A-A1C4-9A15E2A4F1EB}" type="presOf" srcId="{3659ABE3-90FD-4754-AC36-EC11569D086E}" destId="{940ED86D-BA4A-462F-BD9D-7ECDC4D38A99}" srcOrd="0" destOrd="0" presId="urn:microsoft.com/office/officeart/2005/8/layout/venn3"/>
    <dgm:cxn modelId="{F391AFE1-F2E8-4801-A528-A05706BE6447}" srcId="{3659ABE3-90FD-4754-AC36-EC11569D086E}" destId="{480ADA1F-7924-408F-B14A-4785AA43589E}" srcOrd="0" destOrd="0" parTransId="{EFB970E5-7139-4B2E-B789-0DB93D1D3945}" sibTransId="{0EAB54DD-DFC8-40A0-A205-A8FB4BC8DC69}"/>
    <dgm:cxn modelId="{4FB74750-D011-43CC-95AA-1766E4CBBB6F}" type="presParOf" srcId="{940ED86D-BA4A-462F-BD9D-7ECDC4D38A99}" destId="{F630A36E-86A1-4D2D-BE0C-1C8D2934F3BE}" srcOrd="0" destOrd="0" presId="urn:microsoft.com/office/officeart/2005/8/layout/venn3"/>
    <dgm:cxn modelId="{09F8B856-2032-4625-96B3-32A4E2FE1B35}" type="presParOf" srcId="{940ED86D-BA4A-462F-BD9D-7ECDC4D38A99}" destId="{9489EDF0-3CA3-494C-949A-C9D90339B942}" srcOrd="1" destOrd="0" presId="urn:microsoft.com/office/officeart/2005/8/layout/venn3"/>
    <dgm:cxn modelId="{7CAB2823-77A6-4AA6-B347-3B1A71A05F4C}" type="presParOf" srcId="{940ED86D-BA4A-462F-BD9D-7ECDC4D38A99}" destId="{0D8145ED-DF3B-4B48-BA82-79E1DF680AE0}" srcOrd="2" destOrd="0" presId="urn:microsoft.com/office/officeart/2005/8/layout/venn3"/>
    <dgm:cxn modelId="{C7B51646-33EB-44E6-AE0C-1A098AC6256E}" type="presParOf" srcId="{940ED86D-BA4A-462F-BD9D-7ECDC4D38A99}" destId="{D63D6312-7090-43D6-BCD8-F794D7A08389}" srcOrd="3" destOrd="0" presId="urn:microsoft.com/office/officeart/2005/8/layout/venn3"/>
    <dgm:cxn modelId="{766FC86A-8763-4C6F-BA88-9F475A65313A}" type="presParOf" srcId="{940ED86D-BA4A-462F-BD9D-7ECDC4D38A99}" destId="{B01D9DD5-02B9-49D5-81BB-1DD994C25197}" srcOrd="4" destOrd="0" presId="urn:microsoft.com/office/officeart/2005/8/layout/venn3"/>
    <dgm:cxn modelId="{93185226-DFCC-4A47-8A89-07B266461BED}" type="presParOf" srcId="{940ED86D-BA4A-462F-BD9D-7ECDC4D38A99}" destId="{44058A8B-59D1-4BCA-9539-7D500C0C0EAF}" srcOrd="5" destOrd="0" presId="urn:microsoft.com/office/officeart/2005/8/layout/venn3"/>
    <dgm:cxn modelId="{F2C19369-28DB-48FF-A7D4-EB9CA0752F7A}" type="presParOf" srcId="{940ED86D-BA4A-462F-BD9D-7ECDC4D38A99}" destId="{F96CCBF5-C361-42C9-ADB7-F45240B4A136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principles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031D0FD-2694-41F4-911F-A3EA97251DB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3D958430-118E-455B-8EC2-FAA9E160CAD4}">
      <dgm:prSet/>
      <dgm:spPr/>
      <dgm:t>
        <a:bodyPr/>
        <a:lstStyle/>
        <a:p>
          <a:r>
            <a:rPr lang="en-IN"/>
            <a:t>Why?? </a:t>
          </a:r>
          <a:br>
            <a:rPr lang="en-IN"/>
          </a:br>
          <a:r>
            <a:rPr lang="en-IN"/>
            <a:t>Is it mandatory to go through these?</a:t>
          </a:r>
        </a:p>
      </dgm:t>
    </dgm:pt>
    <dgm:pt modelId="{69756AD3-4402-4312-A503-2BC09AA8839F}" type="parTrans" cxnId="{010FEB5C-7799-4E26-BD4D-4E4C8F5E26F3}">
      <dgm:prSet/>
      <dgm:spPr/>
      <dgm:t>
        <a:bodyPr/>
        <a:lstStyle/>
        <a:p>
          <a:endParaRPr lang="en-IN"/>
        </a:p>
      </dgm:t>
    </dgm:pt>
    <dgm:pt modelId="{25324C9B-F4B9-47C5-BF9B-EC0D5AD3CD7B}" type="sibTrans" cxnId="{010FEB5C-7799-4E26-BD4D-4E4C8F5E26F3}">
      <dgm:prSet/>
      <dgm:spPr/>
      <dgm:t>
        <a:bodyPr/>
        <a:lstStyle/>
        <a:p>
          <a:endParaRPr lang="en-IN"/>
        </a:p>
      </dgm:t>
    </dgm:pt>
    <dgm:pt modelId="{36155EE9-E19C-44CB-9CA3-B3B1BA1B0774}" type="pres">
      <dgm:prSet presAssocID="{B031D0FD-2694-41F4-911F-A3EA97251DBB}" presName="linear" presStyleCnt="0">
        <dgm:presLayoutVars>
          <dgm:animLvl val="lvl"/>
          <dgm:resizeHandles val="exact"/>
        </dgm:presLayoutVars>
      </dgm:prSet>
      <dgm:spPr/>
    </dgm:pt>
    <dgm:pt modelId="{A2CDEBA6-B9CC-46FF-A635-7ACE5E1A7818}" type="pres">
      <dgm:prSet presAssocID="{3D958430-118E-455B-8EC2-FAA9E160CAD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10FEB5C-7799-4E26-BD4D-4E4C8F5E26F3}" srcId="{B031D0FD-2694-41F4-911F-A3EA97251DBB}" destId="{3D958430-118E-455B-8EC2-FAA9E160CAD4}" srcOrd="0" destOrd="0" parTransId="{69756AD3-4402-4312-A503-2BC09AA8839F}" sibTransId="{25324C9B-F4B9-47C5-BF9B-EC0D5AD3CD7B}"/>
    <dgm:cxn modelId="{62CB0F8C-CA3D-4286-A837-2F51D6201015}" type="presOf" srcId="{B031D0FD-2694-41F4-911F-A3EA97251DBB}" destId="{36155EE9-E19C-44CB-9CA3-B3B1BA1B0774}" srcOrd="0" destOrd="0" presId="urn:microsoft.com/office/officeart/2005/8/layout/vList2"/>
    <dgm:cxn modelId="{C9C0D4AF-C8C2-49F6-BE91-46115B8C132F}" type="presOf" srcId="{3D958430-118E-455B-8EC2-FAA9E160CAD4}" destId="{A2CDEBA6-B9CC-46FF-A635-7ACE5E1A7818}" srcOrd="0" destOrd="0" presId="urn:microsoft.com/office/officeart/2005/8/layout/vList2"/>
    <dgm:cxn modelId="{246E6FAE-A54A-483B-8999-C3EF0E0E196D}" type="presParOf" srcId="{36155EE9-E19C-44CB-9CA3-B3B1BA1B0774}" destId="{A2CDEBA6-B9CC-46FF-A635-7ACE5E1A78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ACCD108-BCD2-4F01-B4E1-427E208E0D9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BBC137F-A212-4BE1-9210-20ABD0E5F9A7}">
      <dgm:prSet/>
      <dgm:spPr/>
      <dgm:t>
        <a:bodyPr/>
        <a:lstStyle/>
        <a:p>
          <a:r>
            <a:rPr lang="en-IN"/>
            <a:t>Independent/ Autonomous</a:t>
          </a:r>
        </a:p>
      </dgm:t>
    </dgm:pt>
    <dgm:pt modelId="{45D4F2B7-CC91-4B63-A832-EC4EC366EF74}" type="parTrans" cxnId="{91560C08-3495-4E4B-8AF5-729B1D1E6697}">
      <dgm:prSet/>
      <dgm:spPr/>
      <dgm:t>
        <a:bodyPr/>
        <a:lstStyle/>
        <a:p>
          <a:endParaRPr lang="en-IN"/>
        </a:p>
      </dgm:t>
    </dgm:pt>
    <dgm:pt modelId="{56792745-7780-4918-8B24-0E104A302FC7}" type="sibTrans" cxnId="{91560C08-3495-4E4B-8AF5-729B1D1E6697}">
      <dgm:prSet/>
      <dgm:spPr/>
      <dgm:t>
        <a:bodyPr/>
        <a:lstStyle/>
        <a:p>
          <a:endParaRPr lang="en-IN"/>
        </a:p>
      </dgm:t>
    </dgm:pt>
    <dgm:pt modelId="{66B5E946-C37B-4E56-8B58-98397D309812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Resilient/ Fault Tolerant/ Design For Failure</a:t>
          </a:r>
        </a:p>
      </dgm:t>
    </dgm:pt>
    <dgm:pt modelId="{3FED5957-D54E-4DC2-83F0-1D884DF09D5A}" type="parTrans" cxnId="{4CDB6BE1-5A09-4161-BE49-CBAE8037300E}">
      <dgm:prSet/>
      <dgm:spPr/>
      <dgm:t>
        <a:bodyPr/>
        <a:lstStyle/>
        <a:p>
          <a:endParaRPr lang="en-IN"/>
        </a:p>
      </dgm:t>
    </dgm:pt>
    <dgm:pt modelId="{88D04207-A78A-431C-84C2-8519B9722749}" type="sibTrans" cxnId="{4CDB6BE1-5A09-4161-BE49-CBAE8037300E}">
      <dgm:prSet/>
      <dgm:spPr/>
      <dgm:t>
        <a:bodyPr/>
        <a:lstStyle/>
        <a:p>
          <a:endParaRPr lang="en-IN"/>
        </a:p>
      </dgm:t>
    </dgm:pt>
    <dgm:pt modelId="{A353BDCD-CE3A-41E9-8184-0391D9723026}">
      <dgm:prSet/>
      <dgm:spPr/>
      <dgm:t>
        <a:bodyPr/>
        <a:lstStyle/>
        <a:p>
          <a:r>
            <a:rPr lang="en-IN" dirty="0"/>
            <a:t>Observable</a:t>
          </a:r>
        </a:p>
      </dgm:t>
    </dgm:pt>
    <dgm:pt modelId="{4E78FA2F-D213-454B-8742-96DB4AD6BE9D}" type="parTrans" cxnId="{DE4CC80D-06C0-4E05-A23D-61EF8374EB40}">
      <dgm:prSet/>
      <dgm:spPr/>
      <dgm:t>
        <a:bodyPr/>
        <a:lstStyle/>
        <a:p>
          <a:endParaRPr lang="en-IN"/>
        </a:p>
      </dgm:t>
    </dgm:pt>
    <dgm:pt modelId="{B8462B8A-C55E-4C03-B1DB-0B91DA16CB3A}" type="sibTrans" cxnId="{DE4CC80D-06C0-4E05-A23D-61EF8374EB40}">
      <dgm:prSet/>
      <dgm:spPr/>
      <dgm:t>
        <a:bodyPr/>
        <a:lstStyle/>
        <a:p>
          <a:endParaRPr lang="en-IN"/>
        </a:p>
      </dgm:t>
    </dgm:pt>
    <dgm:pt modelId="{384C1709-4A6E-4A18-9357-756144224972}">
      <dgm:prSet/>
      <dgm:spPr/>
      <dgm:t>
        <a:bodyPr/>
        <a:lstStyle/>
        <a:p>
          <a:r>
            <a:rPr lang="en-IN" dirty="0"/>
            <a:t>Discoverable</a:t>
          </a:r>
        </a:p>
      </dgm:t>
    </dgm:pt>
    <dgm:pt modelId="{426E7A29-86B5-44EE-9399-F4159CFC31BC}" type="parTrans" cxnId="{D32BAEED-ED5B-437F-B61D-FB3F96738B77}">
      <dgm:prSet/>
      <dgm:spPr/>
      <dgm:t>
        <a:bodyPr/>
        <a:lstStyle/>
        <a:p>
          <a:endParaRPr lang="en-IN"/>
        </a:p>
      </dgm:t>
    </dgm:pt>
    <dgm:pt modelId="{C874BC04-8BA2-4872-B687-26CD800E6E03}" type="sibTrans" cxnId="{D32BAEED-ED5B-437F-B61D-FB3F96738B77}">
      <dgm:prSet/>
      <dgm:spPr/>
      <dgm:t>
        <a:bodyPr/>
        <a:lstStyle/>
        <a:p>
          <a:endParaRPr lang="en-IN"/>
        </a:p>
      </dgm:t>
    </dgm:pt>
    <dgm:pt modelId="{66FE10BA-B208-463B-A217-DB0EE819A9B6}">
      <dgm:prSet/>
      <dgm:spPr/>
      <dgm:t>
        <a:bodyPr/>
        <a:lstStyle/>
        <a:p>
          <a:r>
            <a:rPr lang="en-IN" dirty="0"/>
            <a:t>Domain Driven</a:t>
          </a:r>
        </a:p>
      </dgm:t>
    </dgm:pt>
    <dgm:pt modelId="{CACFA2D4-5274-41D9-8200-BD924F8F9A18}" type="parTrans" cxnId="{3FCC98B5-8554-4FB2-B6E7-45D7B97A3EC8}">
      <dgm:prSet/>
      <dgm:spPr/>
      <dgm:t>
        <a:bodyPr/>
        <a:lstStyle/>
        <a:p>
          <a:endParaRPr lang="en-IN"/>
        </a:p>
      </dgm:t>
    </dgm:pt>
    <dgm:pt modelId="{79B7467C-9389-4DC3-BF4A-5360E325DDF0}" type="sibTrans" cxnId="{3FCC98B5-8554-4FB2-B6E7-45D7B97A3EC8}">
      <dgm:prSet/>
      <dgm:spPr/>
      <dgm:t>
        <a:bodyPr/>
        <a:lstStyle/>
        <a:p>
          <a:endParaRPr lang="en-IN"/>
        </a:p>
      </dgm:t>
    </dgm:pt>
    <dgm:pt modelId="{786BA10E-8A04-4682-87E7-3BCE123BD00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High Cohesion</a:t>
          </a:r>
        </a:p>
      </dgm:t>
    </dgm:pt>
    <dgm:pt modelId="{8F95B272-B14D-439C-8C18-CDAEE6A256F9}" type="parTrans" cxnId="{10BD660B-F42C-4402-A132-2C97A055A7F9}">
      <dgm:prSet/>
      <dgm:spPr/>
      <dgm:t>
        <a:bodyPr/>
        <a:lstStyle/>
        <a:p>
          <a:endParaRPr lang="en-IN"/>
        </a:p>
      </dgm:t>
    </dgm:pt>
    <dgm:pt modelId="{952D9494-0977-48A4-A5CB-629451BF361C}" type="sibTrans" cxnId="{10BD660B-F42C-4402-A132-2C97A055A7F9}">
      <dgm:prSet/>
      <dgm:spPr/>
      <dgm:t>
        <a:bodyPr/>
        <a:lstStyle/>
        <a:p>
          <a:endParaRPr lang="en-IN"/>
        </a:p>
      </dgm:t>
    </dgm:pt>
    <dgm:pt modelId="{33E0F8FF-7C1E-4C54-B47A-51458B0CE8DB}">
      <dgm:prSet/>
      <dgm:spPr>
        <a:solidFill>
          <a:srgbClr val="00B0F0"/>
        </a:solidFill>
      </dgm:spPr>
      <dgm:t>
        <a:bodyPr/>
        <a:lstStyle/>
        <a:p>
          <a:r>
            <a:rPr lang="en-IN" dirty="0"/>
            <a:t>Single Source Of Truth</a:t>
          </a:r>
        </a:p>
      </dgm:t>
    </dgm:pt>
    <dgm:pt modelId="{3DF01478-3104-414D-9C03-C1F32D5A48C9}" type="parTrans" cxnId="{F2EE7C32-5B1F-412D-ACE4-1E4014B5DACD}">
      <dgm:prSet/>
      <dgm:spPr/>
      <dgm:t>
        <a:bodyPr/>
        <a:lstStyle/>
        <a:p>
          <a:endParaRPr lang="en-IN"/>
        </a:p>
      </dgm:t>
    </dgm:pt>
    <dgm:pt modelId="{DEAFB25E-ECE4-49BB-A7C1-5D2B7F46C43C}" type="sibTrans" cxnId="{F2EE7C32-5B1F-412D-ACE4-1E4014B5DACD}">
      <dgm:prSet/>
      <dgm:spPr/>
      <dgm:t>
        <a:bodyPr/>
        <a:lstStyle/>
        <a:p>
          <a:endParaRPr lang="en-IN"/>
        </a:p>
      </dgm:t>
    </dgm:pt>
    <dgm:pt modelId="{ABCD500C-9200-4509-975D-6A11D909325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Decentralization</a:t>
          </a:r>
        </a:p>
      </dgm:t>
    </dgm:pt>
    <dgm:pt modelId="{85E3D1DA-C467-4F80-AF2B-0EF16F23C811}" type="parTrans" cxnId="{292AF53B-E733-4551-A774-ABA051E8FD2E}">
      <dgm:prSet/>
      <dgm:spPr/>
      <dgm:t>
        <a:bodyPr/>
        <a:lstStyle/>
        <a:p>
          <a:endParaRPr lang="en-IN"/>
        </a:p>
      </dgm:t>
    </dgm:pt>
    <dgm:pt modelId="{986EF95B-F902-4BA7-80C6-467F364718A9}" type="sibTrans" cxnId="{292AF53B-E733-4551-A774-ABA051E8FD2E}">
      <dgm:prSet/>
      <dgm:spPr/>
      <dgm:t>
        <a:bodyPr/>
        <a:lstStyle/>
        <a:p>
          <a:endParaRPr lang="en-IN"/>
        </a:p>
      </dgm:t>
    </dgm:pt>
    <dgm:pt modelId="{604D63E5-FAB9-43D5-A724-8D131AE00987}" type="pres">
      <dgm:prSet presAssocID="{CACCD108-BCD2-4F01-B4E1-427E208E0D9F}" presName="diagram" presStyleCnt="0">
        <dgm:presLayoutVars>
          <dgm:dir/>
          <dgm:resizeHandles val="exact"/>
        </dgm:presLayoutVars>
      </dgm:prSet>
      <dgm:spPr/>
    </dgm:pt>
    <dgm:pt modelId="{65E130FA-3C45-4BB7-8206-555C7365BECD}" type="pres">
      <dgm:prSet presAssocID="{1BBC137F-A212-4BE1-9210-20ABD0E5F9A7}" presName="node" presStyleLbl="node1" presStyleIdx="0" presStyleCnt="8">
        <dgm:presLayoutVars>
          <dgm:bulletEnabled val="1"/>
        </dgm:presLayoutVars>
      </dgm:prSet>
      <dgm:spPr/>
    </dgm:pt>
    <dgm:pt modelId="{A7ECC774-0737-49FB-936B-DE56FCAE9E3D}" type="pres">
      <dgm:prSet presAssocID="{56792745-7780-4918-8B24-0E104A302FC7}" presName="sibTrans" presStyleCnt="0"/>
      <dgm:spPr/>
    </dgm:pt>
    <dgm:pt modelId="{FF6EB87E-92B4-42D1-8E5C-22D44B73A2EB}" type="pres">
      <dgm:prSet presAssocID="{66B5E946-C37B-4E56-8B58-98397D309812}" presName="node" presStyleLbl="node1" presStyleIdx="1" presStyleCnt="8">
        <dgm:presLayoutVars>
          <dgm:bulletEnabled val="1"/>
        </dgm:presLayoutVars>
      </dgm:prSet>
      <dgm:spPr/>
    </dgm:pt>
    <dgm:pt modelId="{335EDD05-002B-4209-A009-FFA654F88566}" type="pres">
      <dgm:prSet presAssocID="{88D04207-A78A-431C-84C2-8519B9722749}" presName="sibTrans" presStyleCnt="0"/>
      <dgm:spPr/>
    </dgm:pt>
    <dgm:pt modelId="{D32D627C-917F-4788-B6EF-A25680864752}" type="pres">
      <dgm:prSet presAssocID="{A353BDCD-CE3A-41E9-8184-0391D9723026}" presName="node" presStyleLbl="node1" presStyleIdx="2" presStyleCnt="8" custLinFactNeighborX="445">
        <dgm:presLayoutVars>
          <dgm:bulletEnabled val="1"/>
        </dgm:presLayoutVars>
      </dgm:prSet>
      <dgm:spPr/>
    </dgm:pt>
    <dgm:pt modelId="{06173F4E-E77B-466F-8CD3-735DB07354BC}" type="pres">
      <dgm:prSet presAssocID="{B8462B8A-C55E-4C03-B1DB-0B91DA16CB3A}" presName="sibTrans" presStyleCnt="0"/>
      <dgm:spPr/>
    </dgm:pt>
    <dgm:pt modelId="{615CBAF2-2F2E-409C-92EC-3D77CBF75DC9}" type="pres">
      <dgm:prSet presAssocID="{384C1709-4A6E-4A18-9357-756144224972}" presName="node" presStyleLbl="node1" presStyleIdx="3" presStyleCnt="8">
        <dgm:presLayoutVars>
          <dgm:bulletEnabled val="1"/>
        </dgm:presLayoutVars>
      </dgm:prSet>
      <dgm:spPr/>
    </dgm:pt>
    <dgm:pt modelId="{1ED4B043-F709-4479-9BE5-C5412FD796BB}" type="pres">
      <dgm:prSet presAssocID="{C874BC04-8BA2-4872-B687-26CD800E6E03}" presName="sibTrans" presStyleCnt="0"/>
      <dgm:spPr/>
    </dgm:pt>
    <dgm:pt modelId="{9611E07A-9879-462F-BB02-D972A96A8E05}" type="pres">
      <dgm:prSet presAssocID="{66FE10BA-B208-463B-A217-DB0EE819A9B6}" presName="node" presStyleLbl="node1" presStyleIdx="4" presStyleCnt="8">
        <dgm:presLayoutVars>
          <dgm:bulletEnabled val="1"/>
        </dgm:presLayoutVars>
      </dgm:prSet>
      <dgm:spPr/>
    </dgm:pt>
    <dgm:pt modelId="{E1DB6763-6A16-403E-8322-C1F5FD2845D1}" type="pres">
      <dgm:prSet presAssocID="{79B7467C-9389-4DC3-BF4A-5360E325DDF0}" presName="sibTrans" presStyleCnt="0"/>
      <dgm:spPr/>
    </dgm:pt>
    <dgm:pt modelId="{91AFCD95-B4F6-4CCE-8B2C-280268D70238}" type="pres">
      <dgm:prSet presAssocID="{ABCD500C-9200-4509-975D-6A11D9093256}" presName="node" presStyleLbl="node1" presStyleIdx="5" presStyleCnt="8">
        <dgm:presLayoutVars>
          <dgm:bulletEnabled val="1"/>
        </dgm:presLayoutVars>
      </dgm:prSet>
      <dgm:spPr/>
    </dgm:pt>
    <dgm:pt modelId="{F9245DE1-DD05-4C31-900A-DC7D12775DB8}" type="pres">
      <dgm:prSet presAssocID="{986EF95B-F902-4BA7-80C6-467F364718A9}" presName="sibTrans" presStyleCnt="0"/>
      <dgm:spPr/>
    </dgm:pt>
    <dgm:pt modelId="{06E3A3E4-C004-4175-AC50-6AABADC24B35}" type="pres">
      <dgm:prSet presAssocID="{786BA10E-8A04-4682-87E7-3BCE123BD00B}" presName="node" presStyleLbl="node1" presStyleIdx="6" presStyleCnt="8" custLinFactNeighborY="-362">
        <dgm:presLayoutVars>
          <dgm:bulletEnabled val="1"/>
        </dgm:presLayoutVars>
      </dgm:prSet>
      <dgm:spPr/>
    </dgm:pt>
    <dgm:pt modelId="{20958569-959C-42D1-935F-E5FC11733CDE}" type="pres">
      <dgm:prSet presAssocID="{952D9494-0977-48A4-A5CB-629451BF361C}" presName="sibTrans" presStyleCnt="0"/>
      <dgm:spPr/>
    </dgm:pt>
    <dgm:pt modelId="{5EF5B6AA-D345-4883-8ECB-F902FF3E6B07}" type="pres">
      <dgm:prSet presAssocID="{33E0F8FF-7C1E-4C54-B47A-51458B0CE8DB}" presName="node" presStyleLbl="node1" presStyleIdx="7" presStyleCnt="8">
        <dgm:presLayoutVars>
          <dgm:bulletEnabled val="1"/>
        </dgm:presLayoutVars>
      </dgm:prSet>
      <dgm:spPr/>
    </dgm:pt>
  </dgm:ptLst>
  <dgm:cxnLst>
    <dgm:cxn modelId="{91560C08-3495-4E4B-8AF5-729B1D1E6697}" srcId="{CACCD108-BCD2-4F01-B4E1-427E208E0D9F}" destId="{1BBC137F-A212-4BE1-9210-20ABD0E5F9A7}" srcOrd="0" destOrd="0" parTransId="{45D4F2B7-CC91-4B63-A832-EC4EC366EF74}" sibTransId="{56792745-7780-4918-8B24-0E104A302FC7}"/>
    <dgm:cxn modelId="{10BD660B-F42C-4402-A132-2C97A055A7F9}" srcId="{CACCD108-BCD2-4F01-B4E1-427E208E0D9F}" destId="{786BA10E-8A04-4682-87E7-3BCE123BD00B}" srcOrd="6" destOrd="0" parTransId="{8F95B272-B14D-439C-8C18-CDAEE6A256F9}" sibTransId="{952D9494-0977-48A4-A5CB-629451BF361C}"/>
    <dgm:cxn modelId="{DE4CC80D-06C0-4E05-A23D-61EF8374EB40}" srcId="{CACCD108-BCD2-4F01-B4E1-427E208E0D9F}" destId="{A353BDCD-CE3A-41E9-8184-0391D9723026}" srcOrd="2" destOrd="0" parTransId="{4E78FA2F-D213-454B-8742-96DB4AD6BE9D}" sibTransId="{B8462B8A-C55E-4C03-B1DB-0B91DA16CB3A}"/>
    <dgm:cxn modelId="{A1777D2B-F85E-4C51-815B-554148DC266D}" type="presOf" srcId="{A353BDCD-CE3A-41E9-8184-0391D9723026}" destId="{D32D627C-917F-4788-B6EF-A25680864752}" srcOrd="0" destOrd="0" presId="urn:microsoft.com/office/officeart/2005/8/layout/default"/>
    <dgm:cxn modelId="{5BC3A230-4C52-46F7-964F-CB370F9C856C}" type="presOf" srcId="{CACCD108-BCD2-4F01-B4E1-427E208E0D9F}" destId="{604D63E5-FAB9-43D5-A724-8D131AE00987}" srcOrd="0" destOrd="0" presId="urn:microsoft.com/office/officeart/2005/8/layout/default"/>
    <dgm:cxn modelId="{F2EE7C32-5B1F-412D-ACE4-1E4014B5DACD}" srcId="{CACCD108-BCD2-4F01-B4E1-427E208E0D9F}" destId="{33E0F8FF-7C1E-4C54-B47A-51458B0CE8DB}" srcOrd="7" destOrd="0" parTransId="{3DF01478-3104-414D-9C03-C1F32D5A48C9}" sibTransId="{DEAFB25E-ECE4-49BB-A7C1-5D2B7F46C43C}"/>
    <dgm:cxn modelId="{FC42D434-633E-4F6F-8777-6FC2968D65C7}" type="presOf" srcId="{33E0F8FF-7C1E-4C54-B47A-51458B0CE8DB}" destId="{5EF5B6AA-D345-4883-8ECB-F902FF3E6B07}" srcOrd="0" destOrd="0" presId="urn:microsoft.com/office/officeart/2005/8/layout/default"/>
    <dgm:cxn modelId="{292AF53B-E733-4551-A774-ABA051E8FD2E}" srcId="{CACCD108-BCD2-4F01-B4E1-427E208E0D9F}" destId="{ABCD500C-9200-4509-975D-6A11D9093256}" srcOrd="5" destOrd="0" parTransId="{85E3D1DA-C467-4F80-AF2B-0EF16F23C811}" sibTransId="{986EF95B-F902-4BA7-80C6-467F364718A9}"/>
    <dgm:cxn modelId="{172F9342-AB41-4A10-9C51-BC45D902FB41}" type="presOf" srcId="{66FE10BA-B208-463B-A217-DB0EE819A9B6}" destId="{9611E07A-9879-462F-BB02-D972A96A8E05}" srcOrd="0" destOrd="0" presId="urn:microsoft.com/office/officeart/2005/8/layout/default"/>
    <dgm:cxn modelId="{3A5B4964-E1C9-4BDC-AF2A-CC901FD99435}" type="presOf" srcId="{1BBC137F-A212-4BE1-9210-20ABD0E5F9A7}" destId="{65E130FA-3C45-4BB7-8206-555C7365BECD}" srcOrd="0" destOrd="0" presId="urn:microsoft.com/office/officeart/2005/8/layout/default"/>
    <dgm:cxn modelId="{B457EF6C-E298-4AD3-A1A0-637A1AB7E1AF}" type="presOf" srcId="{786BA10E-8A04-4682-87E7-3BCE123BD00B}" destId="{06E3A3E4-C004-4175-AC50-6AABADC24B35}" srcOrd="0" destOrd="0" presId="urn:microsoft.com/office/officeart/2005/8/layout/default"/>
    <dgm:cxn modelId="{9F08DE8A-2F48-4B33-AF34-E49231ADA29C}" type="presOf" srcId="{66B5E946-C37B-4E56-8B58-98397D309812}" destId="{FF6EB87E-92B4-42D1-8E5C-22D44B73A2EB}" srcOrd="0" destOrd="0" presId="urn:microsoft.com/office/officeart/2005/8/layout/default"/>
    <dgm:cxn modelId="{3FCC98B5-8554-4FB2-B6E7-45D7B97A3EC8}" srcId="{CACCD108-BCD2-4F01-B4E1-427E208E0D9F}" destId="{66FE10BA-B208-463B-A217-DB0EE819A9B6}" srcOrd="4" destOrd="0" parTransId="{CACFA2D4-5274-41D9-8200-BD924F8F9A18}" sibTransId="{79B7467C-9389-4DC3-BF4A-5360E325DDF0}"/>
    <dgm:cxn modelId="{15DD1FBD-4B48-4F4E-BE5A-16FE5059790F}" type="presOf" srcId="{384C1709-4A6E-4A18-9357-756144224972}" destId="{615CBAF2-2F2E-409C-92EC-3D77CBF75DC9}" srcOrd="0" destOrd="0" presId="urn:microsoft.com/office/officeart/2005/8/layout/default"/>
    <dgm:cxn modelId="{4CDB6BE1-5A09-4161-BE49-CBAE8037300E}" srcId="{CACCD108-BCD2-4F01-B4E1-427E208E0D9F}" destId="{66B5E946-C37B-4E56-8B58-98397D309812}" srcOrd="1" destOrd="0" parTransId="{3FED5957-D54E-4DC2-83F0-1D884DF09D5A}" sibTransId="{88D04207-A78A-431C-84C2-8519B9722749}"/>
    <dgm:cxn modelId="{EA7745EA-1EB5-4162-B405-8B405FBD1E9F}" type="presOf" srcId="{ABCD500C-9200-4509-975D-6A11D9093256}" destId="{91AFCD95-B4F6-4CCE-8B2C-280268D70238}" srcOrd="0" destOrd="0" presId="urn:microsoft.com/office/officeart/2005/8/layout/default"/>
    <dgm:cxn modelId="{D32BAEED-ED5B-437F-B61D-FB3F96738B77}" srcId="{CACCD108-BCD2-4F01-B4E1-427E208E0D9F}" destId="{384C1709-4A6E-4A18-9357-756144224972}" srcOrd="3" destOrd="0" parTransId="{426E7A29-86B5-44EE-9399-F4159CFC31BC}" sibTransId="{C874BC04-8BA2-4872-B687-26CD800E6E03}"/>
    <dgm:cxn modelId="{581246B2-8D7C-434A-A902-7E717CB09E88}" type="presParOf" srcId="{604D63E5-FAB9-43D5-A724-8D131AE00987}" destId="{65E130FA-3C45-4BB7-8206-555C7365BECD}" srcOrd="0" destOrd="0" presId="urn:microsoft.com/office/officeart/2005/8/layout/default"/>
    <dgm:cxn modelId="{F50B151F-C7D4-42B9-8CA1-DC79C558C93A}" type="presParOf" srcId="{604D63E5-FAB9-43D5-A724-8D131AE00987}" destId="{A7ECC774-0737-49FB-936B-DE56FCAE9E3D}" srcOrd="1" destOrd="0" presId="urn:microsoft.com/office/officeart/2005/8/layout/default"/>
    <dgm:cxn modelId="{A70211AF-ED44-4F52-869E-E0FB740B85E5}" type="presParOf" srcId="{604D63E5-FAB9-43D5-A724-8D131AE00987}" destId="{FF6EB87E-92B4-42D1-8E5C-22D44B73A2EB}" srcOrd="2" destOrd="0" presId="urn:microsoft.com/office/officeart/2005/8/layout/default"/>
    <dgm:cxn modelId="{11763C42-8ED6-4FA6-B75C-22127FF73723}" type="presParOf" srcId="{604D63E5-FAB9-43D5-A724-8D131AE00987}" destId="{335EDD05-002B-4209-A009-FFA654F88566}" srcOrd="3" destOrd="0" presId="urn:microsoft.com/office/officeart/2005/8/layout/default"/>
    <dgm:cxn modelId="{8E892911-4BC0-4C19-BCFD-C980855216E4}" type="presParOf" srcId="{604D63E5-FAB9-43D5-A724-8D131AE00987}" destId="{D32D627C-917F-4788-B6EF-A25680864752}" srcOrd="4" destOrd="0" presId="urn:microsoft.com/office/officeart/2005/8/layout/default"/>
    <dgm:cxn modelId="{17EA6600-3E51-4522-8F04-1E33BEB8AFCC}" type="presParOf" srcId="{604D63E5-FAB9-43D5-A724-8D131AE00987}" destId="{06173F4E-E77B-466F-8CD3-735DB07354BC}" srcOrd="5" destOrd="0" presId="urn:microsoft.com/office/officeart/2005/8/layout/default"/>
    <dgm:cxn modelId="{91CA963F-9744-45E8-8A10-E1FC30F513C9}" type="presParOf" srcId="{604D63E5-FAB9-43D5-A724-8D131AE00987}" destId="{615CBAF2-2F2E-409C-92EC-3D77CBF75DC9}" srcOrd="6" destOrd="0" presId="urn:microsoft.com/office/officeart/2005/8/layout/default"/>
    <dgm:cxn modelId="{41E37A6B-DC3C-4F9E-99BF-56263B1466D1}" type="presParOf" srcId="{604D63E5-FAB9-43D5-A724-8D131AE00987}" destId="{1ED4B043-F709-4479-9BE5-C5412FD796BB}" srcOrd="7" destOrd="0" presId="urn:microsoft.com/office/officeart/2005/8/layout/default"/>
    <dgm:cxn modelId="{9E930807-B7C5-45D3-8F55-A689F649A959}" type="presParOf" srcId="{604D63E5-FAB9-43D5-A724-8D131AE00987}" destId="{9611E07A-9879-462F-BB02-D972A96A8E05}" srcOrd="8" destOrd="0" presId="urn:microsoft.com/office/officeart/2005/8/layout/default"/>
    <dgm:cxn modelId="{03CD543C-DBA5-460F-AC29-C6D2418BEF46}" type="presParOf" srcId="{604D63E5-FAB9-43D5-A724-8D131AE00987}" destId="{E1DB6763-6A16-403E-8322-C1F5FD2845D1}" srcOrd="9" destOrd="0" presId="urn:microsoft.com/office/officeart/2005/8/layout/default"/>
    <dgm:cxn modelId="{38D7DD86-1C33-4855-BF67-81ED32D47A1A}" type="presParOf" srcId="{604D63E5-FAB9-43D5-A724-8D131AE00987}" destId="{91AFCD95-B4F6-4CCE-8B2C-280268D70238}" srcOrd="10" destOrd="0" presId="urn:microsoft.com/office/officeart/2005/8/layout/default"/>
    <dgm:cxn modelId="{A9FA5367-2464-4809-9845-8B60B99D229A}" type="presParOf" srcId="{604D63E5-FAB9-43D5-A724-8D131AE00987}" destId="{F9245DE1-DD05-4C31-900A-DC7D12775DB8}" srcOrd="11" destOrd="0" presId="urn:microsoft.com/office/officeart/2005/8/layout/default"/>
    <dgm:cxn modelId="{F5449CBF-24C7-4DAF-A52F-679B9382A9FB}" type="presParOf" srcId="{604D63E5-FAB9-43D5-A724-8D131AE00987}" destId="{06E3A3E4-C004-4175-AC50-6AABADC24B35}" srcOrd="12" destOrd="0" presId="urn:microsoft.com/office/officeart/2005/8/layout/default"/>
    <dgm:cxn modelId="{81B2DFF3-9722-432A-BF26-92B9D1FE462E}" type="presParOf" srcId="{604D63E5-FAB9-43D5-A724-8D131AE00987}" destId="{20958569-959C-42D1-935F-E5FC11733CDE}" srcOrd="13" destOrd="0" presId="urn:microsoft.com/office/officeart/2005/8/layout/default"/>
    <dgm:cxn modelId="{BFADB5E1-3DEE-45C5-8260-443EDA3EEF34}" type="presParOf" srcId="{604D63E5-FAB9-43D5-A724-8D131AE00987}" destId="{5EF5B6AA-D345-4883-8ECB-F902FF3E6B0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Patterns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2093198-D873-48F3-8A1D-108B58DB89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615BE4C-10C7-4488-9DBB-48A5158E68F7}">
      <dgm:prSet/>
      <dgm:spPr/>
      <dgm:t>
        <a:bodyPr/>
        <a:lstStyle/>
        <a:p>
          <a:r>
            <a:rPr lang="en-IN"/>
            <a:t>Why??</a:t>
          </a:r>
        </a:p>
      </dgm:t>
    </dgm:pt>
    <dgm:pt modelId="{CA40C19E-E48B-4388-84FF-11CF27A7EA83}" type="parTrans" cxnId="{0FCF5927-0250-42FA-93B7-EFB99FE08530}">
      <dgm:prSet/>
      <dgm:spPr/>
      <dgm:t>
        <a:bodyPr/>
        <a:lstStyle/>
        <a:p>
          <a:endParaRPr lang="en-IN"/>
        </a:p>
      </dgm:t>
    </dgm:pt>
    <dgm:pt modelId="{B441E138-0BDF-499C-8B94-A871BC2F5E52}" type="sibTrans" cxnId="{0FCF5927-0250-42FA-93B7-EFB99FE08530}">
      <dgm:prSet/>
      <dgm:spPr/>
      <dgm:t>
        <a:bodyPr/>
        <a:lstStyle/>
        <a:p>
          <a:endParaRPr lang="en-IN"/>
        </a:p>
      </dgm:t>
    </dgm:pt>
    <dgm:pt modelId="{4F8E5344-29B0-4D1C-BB55-819D0ACBD4DA}" type="pres">
      <dgm:prSet presAssocID="{D2093198-D873-48F3-8A1D-108B58DB89CA}" presName="linear" presStyleCnt="0">
        <dgm:presLayoutVars>
          <dgm:animLvl val="lvl"/>
          <dgm:resizeHandles val="exact"/>
        </dgm:presLayoutVars>
      </dgm:prSet>
      <dgm:spPr/>
    </dgm:pt>
    <dgm:pt modelId="{FD2F3060-EF90-4826-8548-7B88BAF3E531}" type="pres">
      <dgm:prSet presAssocID="{B615BE4C-10C7-4488-9DBB-48A5158E68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FCF5927-0250-42FA-93B7-EFB99FE08530}" srcId="{D2093198-D873-48F3-8A1D-108B58DB89CA}" destId="{B615BE4C-10C7-4488-9DBB-48A5158E68F7}" srcOrd="0" destOrd="0" parTransId="{CA40C19E-E48B-4388-84FF-11CF27A7EA83}" sibTransId="{B441E138-0BDF-499C-8B94-A871BC2F5E52}"/>
    <dgm:cxn modelId="{493A6AC2-0F54-4E61-8A1B-D2A8465224AD}" type="presOf" srcId="{D2093198-D873-48F3-8A1D-108B58DB89CA}" destId="{4F8E5344-29B0-4D1C-BB55-819D0ACBD4DA}" srcOrd="0" destOrd="0" presId="urn:microsoft.com/office/officeart/2005/8/layout/vList2"/>
    <dgm:cxn modelId="{F111EEC7-A35E-4AA4-BDDD-5BF699A1B85B}" type="presOf" srcId="{B615BE4C-10C7-4488-9DBB-48A5158E68F7}" destId="{FD2F3060-EF90-4826-8548-7B88BAF3E531}" srcOrd="0" destOrd="0" presId="urn:microsoft.com/office/officeart/2005/8/layout/vList2"/>
    <dgm:cxn modelId="{82C04108-3467-4039-AEDE-462F9EB19E1F}" type="presParOf" srcId="{4F8E5344-29B0-4D1C-BB55-819D0ACBD4DA}" destId="{FD2F3060-EF90-4826-8548-7B88BAF3E5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63559E3-D384-4462-8D12-6DA76939E1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4B6922E-3942-4495-A3C4-B74D3E9D60F2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What are those patterns??</a:t>
          </a:r>
        </a:p>
      </dgm:t>
    </dgm:pt>
    <dgm:pt modelId="{42B8973E-AE65-4B1B-A43F-7CD15D5064B1}" type="parTrans" cxnId="{0CDAC212-FCD0-4258-8886-F4A6B2B1BC82}">
      <dgm:prSet/>
      <dgm:spPr/>
      <dgm:t>
        <a:bodyPr/>
        <a:lstStyle/>
        <a:p>
          <a:endParaRPr lang="en-IN"/>
        </a:p>
      </dgm:t>
    </dgm:pt>
    <dgm:pt modelId="{823077C8-49B9-464D-A365-8E0F5EF9F2B3}" type="sibTrans" cxnId="{0CDAC212-FCD0-4258-8886-F4A6B2B1BC82}">
      <dgm:prSet/>
      <dgm:spPr/>
      <dgm:t>
        <a:bodyPr/>
        <a:lstStyle/>
        <a:p>
          <a:endParaRPr lang="en-IN"/>
        </a:p>
      </dgm:t>
    </dgm:pt>
    <dgm:pt modelId="{5EF724DD-6046-40F2-9BEF-C4EC5DF200A3}" type="pres">
      <dgm:prSet presAssocID="{A63559E3-D384-4462-8D12-6DA76939E194}" presName="linear" presStyleCnt="0">
        <dgm:presLayoutVars>
          <dgm:animLvl val="lvl"/>
          <dgm:resizeHandles val="exact"/>
        </dgm:presLayoutVars>
      </dgm:prSet>
      <dgm:spPr/>
    </dgm:pt>
    <dgm:pt modelId="{318639D4-238F-4697-AD75-C651BAA3C270}" type="pres">
      <dgm:prSet presAssocID="{04B6922E-3942-4495-A3C4-B74D3E9D60F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CDAC212-FCD0-4258-8886-F4A6B2B1BC82}" srcId="{A63559E3-D384-4462-8D12-6DA76939E194}" destId="{04B6922E-3942-4495-A3C4-B74D3E9D60F2}" srcOrd="0" destOrd="0" parTransId="{42B8973E-AE65-4B1B-A43F-7CD15D5064B1}" sibTransId="{823077C8-49B9-464D-A365-8E0F5EF9F2B3}"/>
    <dgm:cxn modelId="{208C6AC5-9124-43A6-A599-B32374A44A64}" type="presOf" srcId="{A63559E3-D384-4462-8D12-6DA76939E194}" destId="{5EF724DD-6046-40F2-9BEF-C4EC5DF200A3}" srcOrd="0" destOrd="0" presId="urn:microsoft.com/office/officeart/2005/8/layout/vList2"/>
    <dgm:cxn modelId="{D08F04F0-5263-4238-A466-17A002C9A98E}" type="presOf" srcId="{04B6922E-3942-4495-A3C4-B74D3E9D60F2}" destId="{318639D4-238F-4697-AD75-C651BAA3C270}" srcOrd="0" destOrd="0" presId="urn:microsoft.com/office/officeart/2005/8/layout/vList2"/>
    <dgm:cxn modelId="{626EF5AA-4F84-4660-BC90-6C0D23931F6E}" type="presParOf" srcId="{5EF724DD-6046-40F2-9BEF-C4EC5DF200A3}" destId="{318639D4-238F-4697-AD75-C651BAA3C2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A43E0FD-3602-4E0F-BFFB-7DD29C5E0E3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5C146A1-D8D7-43AC-B6B7-BEBCFBF9DE85}">
      <dgm:prSet/>
      <dgm:spPr/>
      <dgm:t>
        <a:bodyPr/>
        <a:lstStyle/>
        <a:p>
          <a:r>
            <a:rPr lang="en-IN" dirty="0"/>
            <a:t>Decomposition </a:t>
          </a:r>
        </a:p>
      </dgm:t>
    </dgm:pt>
    <dgm:pt modelId="{E1A2CECC-16CF-461D-90B0-9D032F4F9A32}" type="parTrans" cxnId="{09FC5814-B33E-4E3A-A8BB-3A581EF99DE9}">
      <dgm:prSet/>
      <dgm:spPr/>
      <dgm:t>
        <a:bodyPr/>
        <a:lstStyle/>
        <a:p>
          <a:endParaRPr lang="en-IN"/>
        </a:p>
      </dgm:t>
    </dgm:pt>
    <dgm:pt modelId="{81D1F574-893D-4F97-9716-084FC3A1D901}" type="sibTrans" cxnId="{09FC5814-B33E-4E3A-A8BB-3A581EF99DE9}">
      <dgm:prSet/>
      <dgm:spPr/>
      <dgm:t>
        <a:bodyPr/>
        <a:lstStyle/>
        <a:p>
          <a:endParaRPr lang="en-IN"/>
        </a:p>
      </dgm:t>
    </dgm:pt>
    <dgm:pt modelId="{8EEBD188-549B-4ECA-A6B1-45422DF0297D}">
      <dgm:prSet/>
      <dgm:spPr/>
      <dgm:t>
        <a:bodyPr/>
        <a:lstStyle/>
        <a:p>
          <a:r>
            <a:rPr lang="en-IN" dirty="0"/>
            <a:t>Database</a:t>
          </a:r>
        </a:p>
      </dgm:t>
    </dgm:pt>
    <dgm:pt modelId="{0E37F503-D754-4951-BAB7-CE5E73BA5FCA}" type="parTrans" cxnId="{CF30AB44-6A8C-43C1-8FFE-9A8C2A55D484}">
      <dgm:prSet/>
      <dgm:spPr/>
      <dgm:t>
        <a:bodyPr/>
        <a:lstStyle/>
        <a:p>
          <a:endParaRPr lang="en-IN"/>
        </a:p>
      </dgm:t>
    </dgm:pt>
    <dgm:pt modelId="{833C89BD-5226-4098-8CD1-43F872B7E58E}" type="sibTrans" cxnId="{CF30AB44-6A8C-43C1-8FFE-9A8C2A55D484}">
      <dgm:prSet/>
      <dgm:spPr/>
      <dgm:t>
        <a:bodyPr/>
        <a:lstStyle/>
        <a:p>
          <a:endParaRPr lang="en-IN"/>
        </a:p>
      </dgm:t>
    </dgm:pt>
    <dgm:pt modelId="{E12C0F0A-826D-4FDD-8FA9-D7E3FCD4088D}">
      <dgm:prSet/>
      <dgm:spPr/>
      <dgm:t>
        <a:bodyPr/>
        <a:lstStyle/>
        <a:p>
          <a:r>
            <a:rPr lang="en-IN" dirty="0"/>
            <a:t>Communication Among services</a:t>
          </a:r>
        </a:p>
      </dgm:t>
    </dgm:pt>
    <dgm:pt modelId="{E0EBCD46-655F-40B5-BAE8-E1D59857FE96}" type="parTrans" cxnId="{4CE0CC4A-0D33-4398-8787-47390C4D57DD}">
      <dgm:prSet/>
      <dgm:spPr/>
      <dgm:t>
        <a:bodyPr/>
        <a:lstStyle/>
        <a:p>
          <a:endParaRPr lang="en-IN"/>
        </a:p>
      </dgm:t>
    </dgm:pt>
    <dgm:pt modelId="{96949367-903F-4515-8FA7-DA3526299129}" type="sibTrans" cxnId="{4CE0CC4A-0D33-4398-8787-47390C4D57DD}">
      <dgm:prSet/>
      <dgm:spPr/>
      <dgm:t>
        <a:bodyPr/>
        <a:lstStyle/>
        <a:p>
          <a:endParaRPr lang="en-IN"/>
        </a:p>
      </dgm:t>
    </dgm:pt>
    <dgm:pt modelId="{4C121125-8A4E-4EA7-BAC9-667DB1F2ADCC}">
      <dgm:prSet/>
      <dgm:spPr/>
      <dgm:t>
        <a:bodyPr/>
        <a:lstStyle/>
        <a:p>
          <a:r>
            <a:rPr lang="en-IN" dirty="0"/>
            <a:t>Integration</a:t>
          </a:r>
        </a:p>
      </dgm:t>
    </dgm:pt>
    <dgm:pt modelId="{F782FD2B-1A80-47E2-A444-1CE2330528B3}" type="parTrans" cxnId="{517AEEA5-006F-4657-B4C8-E40DC8294F7D}">
      <dgm:prSet/>
      <dgm:spPr/>
      <dgm:t>
        <a:bodyPr/>
        <a:lstStyle/>
        <a:p>
          <a:endParaRPr lang="en-IN"/>
        </a:p>
      </dgm:t>
    </dgm:pt>
    <dgm:pt modelId="{FCBEBE25-CFD4-4DAD-AF47-3189F1919BD2}" type="sibTrans" cxnId="{517AEEA5-006F-4657-B4C8-E40DC8294F7D}">
      <dgm:prSet/>
      <dgm:spPr/>
      <dgm:t>
        <a:bodyPr/>
        <a:lstStyle/>
        <a:p>
          <a:endParaRPr lang="en-IN"/>
        </a:p>
      </dgm:t>
    </dgm:pt>
    <dgm:pt modelId="{5C657523-E575-4E75-8484-39B976306B5D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104E6E7B-1297-4B05-967B-01127F510F93}" type="parTrans" cxnId="{28A49F2B-BA9A-4DD8-BF7D-AA9AB4321B85}">
      <dgm:prSet/>
      <dgm:spPr/>
      <dgm:t>
        <a:bodyPr/>
        <a:lstStyle/>
        <a:p>
          <a:endParaRPr lang="en-IN"/>
        </a:p>
      </dgm:t>
    </dgm:pt>
    <dgm:pt modelId="{9D1A0556-821E-4D5D-83F8-C85EEB5B66A3}" type="sibTrans" cxnId="{28A49F2B-BA9A-4DD8-BF7D-AA9AB4321B85}">
      <dgm:prSet/>
      <dgm:spPr/>
      <dgm:t>
        <a:bodyPr/>
        <a:lstStyle/>
        <a:p>
          <a:endParaRPr lang="en-IN"/>
        </a:p>
      </dgm:t>
    </dgm:pt>
    <dgm:pt modelId="{AD98E458-572C-48E3-8796-D125080D9556}">
      <dgm:prSet/>
      <dgm:spPr/>
      <dgm:t>
        <a:bodyPr/>
        <a:lstStyle/>
        <a:p>
          <a:r>
            <a:rPr lang="en-IN" dirty="0"/>
            <a:t>Cross-cutting concern</a:t>
          </a:r>
        </a:p>
      </dgm:t>
    </dgm:pt>
    <dgm:pt modelId="{7ED3C68B-2E51-493C-BD65-F2C22D3C2EF4}" type="parTrans" cxnId="{3D12B862-D203-4F30-ADE5-A57D4B09D2DA}">
      <dgm:prSet/>
      <dgm:spPr/>
      <dgm:t>
        <a:bodyPr/>
        <a:lstStyle/>
        <a:p>
          <a:endParaRPr lang="en-IN"/>
        </a:p>
      </dgm:t>
    </dgm:pt>
    <dgm:pt modelId="{3D9B005C-8864-48AC-8A19-EC9556467897}" type="sibTrans" cxnId="{3D12B862-D203-4F30-ADE5-A57D4B09D2DA}">
      <dgm:prSet/>
      <dgm:spPr/>
      <dgm:t>
        <a:bodyPr/>
        <a:lstStyle/>
        <a:p>
          <a:endParaRPr lang="en-IN"/>
        </a:p>
      </dgm:t>
    </dgm:pt>
    <dgm:pt modelId="{8DC74814-1F42-466D-BB91-E0955C326B96}">
      <dgm:prSet/>
      <dgm:spPr/>
      <dgm:t>
        <a:bodyPr/>
        <a:lstStyle/>
        <a:p>
          <a:r>
            <a:rPr lang="en-IN" dirty="0"/>
            <a:t>Deployment</a:t>
          </a:r>
        </a:p>
      </dgm:t>
    </dgm:pt>
    <dgm:pt modelId="{F3A58F44-25FE-463E-BF65-7C8E26A81DE1}" type="parTrans" cxnId="{AE671962-934B-4614-AAD7-35F0B091D219}">
      <dgm:prSet/>
      <dgm:spPr/>
      <dgm:t>
        <a:bodyPr/>
        <a:lstStyle/>
        <a:p>
          <a:endParaRPr lang="en-IN"/>
        </a:p>
      </dgm:t>
    </dgm:pt>
    <dgm:pt modelId="{40AD2FF7-D8E8-49DF-A3A8-D1977A664870}" type="sibTrans" cxnId="{AE671962-934B-4614-AAD7-35F0B091D219}">
      <dgm:prSet/>
      <dgm:spPr/>
      <dgm:t>
        <a:bodyPr/>
        <a:lstStyle/>
        <a:p>
          <a:endParaRPr lang="en-IN"/>
        </a:p>
      </dgm:t>
    </dgm:pt>
    <dgm:pt modelId="{D7AB0711-CAD1-4631-9AB8-BFD4E006A920}" type="pres">
      <dgm:prSet presAssocID="{4A43E0FD-3602-4E0F-BFFB-7DD29C5E0E30}" presName="diagram" presStyleCnt="0">
        <dgm:presLayoutVars>
          <dgm:dir/>
          <dgm:resizeHandles val="exact"/>
        </dgm:presLayoutVars>
      </dgm:prSet>
      <dgm:spPr/>
    </dgm:pt>
    <dgm:pt modelId="{9FE9F618-9E27-47E0-A400-EA8BBAE2F376}" type="pres">
      <dgm:prSet presAssocID="{15C146A1-D8D7-43AC-B6B7-BEBCFBF9DE85}" presName="node" presStyleLbl="node1" presStyleIdx="0" presStyleCnt="7">
        <dgm:presLayoutVars>
          <dgm:bulletEnabled val="1"/>
        </dgm:presLayoutVars>
      </dgm:prSet>
      <dgm:spPr/>
    </dgm:pt>
    <dgm:pt modelId="{C2B3BE8E-56D3-461A-B1FF-8A0120B90CAB}" type="pres">
      <dgm:prSet presAssocID="{81D1F574-893D-4F97-9716-084FC3A1D901}" presName="sibTrans" presStyleCnt="0"/>
      <dgm:spPr/>
    </dgm:pt>
    <dgm:pt modelId="{4F38FD98-54C3-4FF7-990C-239584A81925}" type="pres">
      <dgm:prSet presAssocID="{8EEBD188-549B-4ECA-A6B1-45422DF0297D}" presName="node" presStyleLbl="node1" presStyleIdx="1" presStyleCnt="7">
        <dgm:presLayoutVars>
          <dgm:bulletEnabled val="1"/>
        </dgm:presLayoutVars>
      </dgm:prSet>
      <dgm:spPr/>
    </dgm:pt>
    <dgm:pt modelId="{38B15ABE-306E-41C0-ABA8-E6D7D74CA293}" type="pres">
      <dgm:prSet presAssocID="{833C89BD-5226-4098-8CD1-43F872B7E58E}" presName="sibTrans" presStyleCnt="0"/>
      <dgm:spPr/>
    </dgm:pt>
    <dgm:pt modelId="{7C5FAA93-D1FE-4E6C-9FDA-1BCF36EFBDBA}" type="pres">
      <dgm:prSet presAssocID="{E12C0F0A-826D-4FDD-8FA9-D7E3FCD4088D}" presName="node" presStyleLbl="node1" presStyleIdx="2" presStyleCnt="7">
        <dgm:presLayoutVars>
          <dgm:bulletEnabled val="1"/>
        </dgm:presLayoutVars>
      </dgm:prSet>
      <dgm:spPr/>
    </dgm:pt>
    <dgm:pt modelId="{8513A6BC-FA2E-40E5-A322-1ECF7F87A038}" type="pres">
      <dgm:prSet presAssocID="{96949367-903F-4515-8FA7-DA3526299129}" presName="sibTrans" presStyleCnt="0"/>
      <dgm:spPr/>
    </dgm:pt>
    <dgm:pt modelId="{8FBC966D-5245-4F04-9BB6-429DE3C3DE45}" type="pres">
      <dgm:prSet presAssocID="{4C121125-8A4E-4EA7-BAC9-667DB1F2ADCC}" presName="node" presStyleLbl="node1" presStyleIdx="3" presStyleCnt="7">
        <dgm:presLayoutVars>
          <dgm:bulletEnabled val="1"/>
        </dgm:presLayoutVars>
      </dgm:prSet>
      <dgm:spPr/>
    </dgm:pt>
    <dgm:pt modelId="{9236C110-4318-4B1B-B12B-07A29EE59659}" type="pres">
      <dgm:prSet presAssocID="{FCBEBE25-CFD4-4DAD-AF47-3189F1919BD2}" presName="sibTrans" presStyleCnt="0"/>
      <dgm:spPr/>
    </dgm:pt>
    <dgm:pt modelId="{A2718B8E-E9C9-47CB-887C-1719DE0AB013}" type="pres">
      <dgm:prSet presAssocID="{8DC74814-1F42-466D-BB91-E0955C326B96}" presName="node" presStyleLbl="node1" presStyleIdx="4" presStyleCnt="7">
        <dgm:presLayoutVars>
          <dgm:bulletEnabled val="1"/>
        </dgm:presLayoutVars>
      </dgm:prSet>
      <dgm:spPr/>
    </dgm:pt>
    <dgm:pt modelId="{E5ADA924-1C8B-4402-94D0-42F2DCBE4EC0}" type="pres">
      <dgm:prSet presAssocID="{40AD2FF7-D8E8-49DF-A3A8-D1977A664870}" presName="sibTrans" presStyleCnt="0"/>
      <dgm:spPr/>
    </dgm:pt>
    <dgm:pt modelId="{335F47D7-BF6E-47A3-A9B7-32C355B036B4}" type="pres">
      <dgm:prSet presAssocID="{5C657523-E575-4E75-8484-39B976306B5D}" presName="node" presStyleLbl="node1" presStyleIdx="5" presStyleCnt="7">
        <dgm:presLayoutVars>
          <dgm:bulletEnabled val="1"/>
        </dgm:presLayoutVars>
      </dgm:prSet>
      <dgm:spPr/>
    </dgm:pt>
    <dgm:pt modelId="{019FF4CE-89F7-4392-94B7-C6060BCEA40D}" type="pres">
      <dgm:prSet presAssocID="{9D1A0556-821E-4D5D-83F8-C85EEB5B66A3}" presName="sibTrans" presStyleCnt="0"/>
      <dgm:spPr/>
    </dgm:pt>
    <dgm:pt modelId="{EC6853C3-C778-422E-AC5E-5B1705C58BA5}" type="pres">
      <dgm:prSet presAssocID="{AD98E458-572C-48E3-8796-D125080D9556}" presName="node" presStyleLbl="node1" presStyleIdx="6" presStyleCnt="7">
        <dgm:presLayoutVars>
          <dgm:bulletEnabled val="1"/>
        </dgm:presLayoutVars>
      </dgm:prSet>
      <dgm:spPr/>
    </dgm:pt>
  </dgm:ptLst>
  <dgm:cxnLst>
    <dgm:cxn modelId="{09FC5814-B33E-4E3A-A8BB-3A581EF99DE9}" srcId="{4A43E0FD-3602-4E0F-BFFB-7DD29C5E0E30}" destId="{15C146A1-D8D7-43AC-B6B7-BEBCFBF9DE85}" srcOrd="0" destOrd="0" parTransId="{E1A2CECC-16CF-461D-90B0-9D032F4F9A32}" sibTransId="{81D1F574-893D-4F97-9716-084FC3A1D901}"/>
    <dgm:cxn modelId="{28A49F2B-BA9A-4DD8-BF7D-AA9AB4321B85}" srcId="{4A43E0FD-3602-4E0F-BFFB-7DD29C5E0E30}" destId="{5C657523-E575-4E75-8484-39B976306B5D}" srcOrd="5" destOrd="0" parTransId="{104E6E7B-1297-4B05-967B-01127F510F93}" sibTransId="{9D1A0556-821E-4D5D-83F8-C85EEB5B66A3}"/>
    <dgm:cxn modelId="{026F7038-75A0-4A47-B631-3D952ECEF409}" type="presOf" srcId="{4A43E0FD-3602-4E0F-BFFB-7DD29C5E0E30}" destId="{D7AB0711-CAD1-4631-9AB8-BFD4E006A920}" srcOrd="0" destOrd="0" presId="urn:microsoft.com/office/officeart/2005/8/layout/default"/>
    <dgm:cxn modelId="{D652FE3D-1C11-4B02-BD64-32241AE0D2C2}" type="presOf" srcId="{8EEBD188-549B-4ECA-A6B1-45422DF0297D}" destId="{4F38FD98-54C3-4FF7-990C-239584A81925}" srcOrd="0" destOrd="0" presId="urn:microsoft.com/office/officeart/2005/8/layout/default"/>
    <dgm:cxn modelId="{AE671962-934B-4614-AAD7-35F0B091D219}" srcId="{4A43E0FD-3602-4E0F-BFFB-7DD29C5E0E30}" destId="{8DC74814-1F42-466D-BB91-E0955C326B96}" srcOrd="4" destOrd="0" parTransId="{F3A58F44-25FE-463E-BF65-7C8E26A81DE1}" sibTransId="{40AD2FF7-D8E8-49DF-A3A8-D1977A664870}"/>
    <dgm:cxn modelId="{3D12B862-D203-4F30-ADE5-A57D4B09D2DA}" srcId="{4A43E0FD-3602-4E0F-BFFB-7DD29C5E0E30}" destId="{AD98E458-572C-48E3-8796-D125080D9556}" srcOrd="6" destOrd="0" parTransId="{7ED3C68B-2E51-493C-BD65-F2C22D3C2EF4}" sibTransId="{3D9B005C-8864-48AC-8A19-EC9556467897}"/>
    <dgm:cxn modelId="{D0CF8D63-6C8B-4934-BC50-5FA323A1040B}" type="presOf" srcId="{5C657523-E575-4E75-8484-39B976306B5D}" destId="{335F47D7-BF6E-47A3-A9B7-32C355B036B4}" srcOrd="0" destOrd="0" presId="urn:microsoft.com/office/officeart/2005/8/layout/default"/>
    <dgm:cxn modelId="{CF30AB44-6A8C-43C1-8FFE-9A8C2A55D484}" srcId="{4A43E0FD-3602-4E0F-BFFB-7DD29C5E0E30}" destId="{8EEBD188-549B-4ECA-A6B1-45422DF0297D}" srcOrd="1" destOrd="0" parTransId="{0E37F503-D754-4951-BAB7-CE5E73BA5FCA}" sibTransId="{833C89BD-5226-4098-8CD1-43F872B7E58E}"/>
    <dgm:cxn modelId="{4CE0CC4A-0D33-4398-8787-47390C4D57DD}" srcId="{4A43E0FD-3602-4E0F-BFFB-7DD29C5E0E30}" destId="{E12C0F0A-826D-4FDD-8FA9-D7E3FCD4088D}" srcOrd="2" destOrd="0" parTransId="{E0EBCD46-655F-40B5-BAE8-E1D59857FE96}" sibTransId="{96949367-903F-4515-8FA7-DA3526299129}"/>
    <dgm:cxn modelId="{B5E5A64D-289C-4E4C-A8E4-09D810617904}" type="presOf" srcId="{8DC74814-1F42-466D-BB91-E0955C326B96}" destId="{A2718B8E-E9C9-47CB-887C-1719DE0AB013}" srcOrd="0" destOrd="0" presId="urn:microsoft.com/office/officeart/2005/8/layout/default"/>
    <dgm:cxn modelId="{10309E6F-A200-472D-A89C-137FD702D5D7}" type="presOf" srcId="{AD98E458-572C-48E3-8796-D125080D9556}" destId="{EC6853C3-C778-422E-AC5E-5B1705C58BA5}" srcOrd="0" destOrd="0" presId="urn:microsoft.com/office/officeart/2005/8/layout/default"/>
    <dgm:cxn modelId="{517AEEA5-006F-4657-B4C8-E40DC8294F7D}" srcId="{4A43E0FD-3602-4E0F-BFFB-7DD29C5E0E30}" destId="{4C121125-8A4E-4EA7-BAC9-667DB1F2ADCC}" srcOrd="3" destOrd="0" parTransId="{F782FD2B-1A80-47E2-A444-1CE2330528B3}" sibTransId="{FCBEBE25-CFD4-4DAD-AF47-3189F1919BD2}"/>
    <dgm:cxn modelId="{6CE208D2-B6B8-48A7-B4E4-DD47F9D48ACB}" type="presOf" srcId="{E12C0F0A-826D-4FDD-8FA9-D7E3FCD4088D}" destId="{7C5FAA93-D1FE-4E6C-9FDA-1BCF36EFBDBA}" srcOrd="0" destOrd="0" presId="urn:microsoft.com/office/officeart/2005/8/layout/default"/>
    <dgm:cxn modelId="{C0914AED-03A1-4833-B67C-5F93F15C7B59}" type="presOf" srcId="{4C121125-8A4E-4EA7-BAC9-667DB1F2ADCC}" destId="{8FBC966D-5245-4F04-9BB6-429DE3C3DE45}" srcOrd="0" destOrd="0" presId="urn:microsoft.com/office/officeart/2005/8/layout/default"/>
    <dgm:cxn modelId="{E95112F5-F7D2-4B3B-B9D8-1AB20103F6F3}" type="presOf" srcId="{15C146A1-D8D7-43AC-B6B7-BEBCFBF9DE85}" destId="{9FE9F618-9E27-47E0-A400-EA8BBAE2F376}" srcOrd="0" destOrd="0" presId="urn:microsoft.com/office/officeart/2005/8/layout/default"/>
    <dgm:cxn modelId="{8AD96C6F-B468-4008-8430-D509728B0B87}" type="presParOf" srcId="{D7AB0711-CAD1-4631-9AB8-BFD4E006A920}" destId="{9FE9F618-9E27-47E0-A400-EA8BBAE2F376}" srcOrd="0" destOrd="0" presId="urn:microsoft.com/office/officeart/2005/8/layout/default"/>
    <dgm:cxn modelId="{BA692ACC-EFB9-4331-8FB0-F74DAC9A5972}" type="presParOf" srcId="{D7AB0711-CAD1-4631-9AB8-BFD4E006A920}" destId="{C2B3BE8E-56D3-461A-B1FF-8A0120B90CAB}" srcOrd="1" destOrd="0" presId="urn:microsoft.com/office/officeart/2005/8/layout/default"/>
    <dgm:cxn modelId="{85E5DEAA-2F32-4B20-8288-3FB1CB9E3BFE}" type="presParOf" srcId="{D7AB0711-CAD1-4631-9AB8-BFD4E006A920}" destId="{4F38FD98-54C3-4FF7-990C-239584A81925}" srcOrd="2" destOrd="0" presId="urn:microsoft.com/office/officeart/2005/8/layout/default"/>
    <dgm:cxn modelId="{EFB9C1E2-402F-4FC1-BAB3-BED47B0187F6}" type="presParOf" srcId="{D7AB0711-CAD1-4631-9AB8-BFD4E006A920}" destId="{38B15ABE-306E-41C0-ABA8-E6D7D74CA293}" srcOrd="3" destOrd="0" presId="urn:microsoft.com/office/officeart/2005/8/layout/default"/>
    <dgm:cxn modelId="{B6D2AE33-A44C-4685-9496-3082F2C5DDCC}" type="presParOf" srcId="{D7AB0711-CAD1-4631-9AB8-BFD4E006A920}" destId="{7C5FAA93-D1FE-4E6C-9FDA-1BCF36EFBDBA}" srcOrd="4" destOrd="0" presId="urn:microsoft.com/office/officeart/2005/8/layout/default"/>
    <dgm:cxn modelId="{6EF0D724-AC88-469C-B78B-D5A388D64233}" type="presParOf" srcId="{D7AB0711-CAD1-4631-9AB8-BFD4E006A920}" destId="{8513A6BC-FA2E-40E5-A322-1ECF7F87A038}" srcOrd="5" destOrd="0" presId="urn:microsoft.com/office/officeart/2005/8/layout/default"/>
    <dgm:cxn modelId="{C4300680-B7B5-4E3D-A85A-5011423F458D}" type="presParOf" srcId="{D7AB0711-CAD1-4631-9AB8-BFD4E006A920}" destId="{8FBC966D-5245-4F04-9BB6-429DE3C3DE45}" srcOrd="6" destOrd="0" presId="urn:microsoft.com/office/officeart/2005/8/layout/default"/>
    <dgm:cxn modelId="{FE62760F-72D3-4443-9B0C-517379F41D67}" type="presParOf" srcId="{D7AB0711-CAD1-4631-9AB8-BFD4E006A920}" destId="{9236C110-4318-4B1B-B12B-07A29EE59659}" srcOrd="7" destOrd="0" presId="urn:microsoft.com/office/officeart/2005/8/layout/default"/>
    <dgm:cxn modelId="{6B7E43CD-9EF6-468F-B7BC-706D537E7C40}" type="presParOf" srcId="{D7AB0711-CAD1-4631-9AB8-BFD4E006A920}" destId="{A2718B8E-E9C9-47CB-887C-1719DE0AB013}" srcOrd="8" destOrd="0" presId="urn:microsoft.com/office/officeart/2005/8/layout/default"/>
    <dgm:cxn modelId="{4E90C34F-7EFF-481D-BC1E-0B8441D1E13A}" type="presParOf" srcId="{D7AB0711-CAD1-4631-9AB8-BFD4E006A920}" destId="{E5ADA924-1C8B-4402-94D0-42F2DCBE4EC0}" srcOrd="9" destOrd="0" presId="urn:microsoft.com/office/officeart/2005/8/layout/default"/>
    <dgm:cxn modelId="{0CAA42E6-EAD4-44D8-8E54-32DFC32B5FC4}" type="presParOf" srcId="{D7AB0711-CAD1-4631-9AB8-BFD4E006A920}" destId="{335F47D7-BF6E-47A3-A9B7-32C355B036B4}" srcOrd="10" destOrd="0" presId="urn:microsoft.com/office/officeart/2005/8/layout/default"/>
    <dgm:cxn modelId="{92B07229-7729-41EE-BBF8-59FCA9A46584}" type="presParOf" srcId="{D7AB0711-CAD1-4631-9AB8-BFD4E006A920}" destId="{019FF4CE-89F7-4392-94B7-C6060BCEA40D}" srcOrd="11" destOrd="0" presId="urn:microsoft.com/office/officeart/2005/8/layout/default"/>
    <dgm:cxn modelId="{CAE735BF-13E8-4A23-BAC4-2DD6970E580F}" type="presParOf" srcId="{D7AB0711-CAD1-4631-9AB8-BFD4E006A920}" destId="{EC6853C3-C778-422E-AC5E-5B1705C58B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8EE8E90-8D41-4C8D-BBE4-2D686707E2F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E4DB44CE-FEC2-47CF-853E-337959CB0B55}">
      <dgm:prSet/>
      <dgm:spPr/>
      <dgm:t>
        <a:bodyPr/>
        <a:lstStyle/>
        <a:p>
          <a:r>
            <a:rPr lang="en-IN"/>
            <a:t>Communication Among services</a:t>
          </a:r>
        </a:p>
      </dgm:t>
    </dgm:pt>
    <dgm:pt modelId="{B9D4EFA5-86B7-42CD-AA35-D647B34F8F61}" type="parTrans" cxnId="{DCB2649D-4489-49F3-AED3-C38E64B7B4AD}">
      <dgm:prSet/>
      <dgm:spPr/>
      <dgm:t>
        <a:bodyPr/>
        <a:lstStyle/>
        <a:p>
          <a:endParaRPr lang="en-IN"/>
        </a:p>
      </dgm:t>
    </dgm:pt>
    <dgm:pt modelId="{364D4816-0C96-4F3D-BE86-84304A4E3624}" type="sibTrans" cxnId="{DCB2649D-4489-49F3-AED3-C38E64B7B4AD}">
      <dgm:prSet/>
      <dgm:spPr/>
      <dgm:t>
        <a:bodyPr/>
        <a:lstStyle/>
        <a:p>
          <a:endParaRPr lang="en-IN"/>
        </a:p>
      </dgm:t>
    </dgm:pt>
    <dgm:pt modelId="{8EAEE58D-80D6-45C4-9211-2FBFF044B5CC}">
      <dgm:prSet/>
      <dgm:spPr/>
      <dgm:t>
        <a:bodyPr/>
        <a:lstStyle/>
        <a:p>
          <a:r>
            <a:rPr lang="en-IN"/>
            <a:t>Synchronous</a:t>
          </a:r>
        </a:p>
      </dgm:t>
    </dgm:pt>
    <dgm:pt modelId="{19AE84FF-61DA-4E30-82E5-1630F515EA7B}" type="parTrans" cxnId="{4AB984D5-E02B-48B5-99F7-D01A372EEF89}">
      <dgm:prSet/>
      <dgm:spPr/>
      <dgm:t>
        <a:bodyPr/>
        <a:lstStyle/>
        <a:p>
          <a:endParaRPr lang="en-IN"/>
        </a:p>
      </dgm:t>
    </dgm:pt>
    <dgm:pt modelId="{A6FA58D2-9593-4661-9AD6-2ED39CB7189F}" type="sibTrans" cxnId="{4AB984D5-E02B-48B5-99F7-D01A372EEF89}">
      <dgm:prSet/>
      <dgm:spPr/>
      <dgm:t>
        <a:bodyPr/>
        <a:lstStyle/>
        <a:p>
          <a:endParaRPr lang="en-IN"/>
        </a:p>
      </dgm:t>
    </dgm:pt>
    <dgm:pt modelId="{8258CC24-7969-4895-A35B-1925B8CF5CC2}">
      <dgm:prSet/>
      <dgm:spPr/>
      <dgm:t>
        <a:bodyPr/>
        <a:lstStyle/>
        <a:p>
          <a:r>
            <a:rPr lang="en-IN"/>
            <a:t>Async - event/messag based</a:t>
          </a:r>
        </a:p>
      </dgm:t>
    </dgm:pt>
    <dgm:pt modelId="{48732F14-000B-4C73-8538-8EE8C764EB94}" type="parTrans" cxnId="{D416FC77-8201-4FCA-BE4C-61FE3762447A}">
      <dgm:prSet/>
      <dgm:spPr/>
      <dgm:t>
        <a:bodyPr/>
        <a:lstStyle/>
        <a:p>
          <a:endParaRPr lang="en-IN"/>
        </a:p>
      </dgm:t>
    </dgm:pt>
    <dgm:pt modelId="{D26BF8C0-A903-4F01-AFCE-8F1A0A681D8A}" type="sibTrans" cxnId="{D416FC77-8201-4FCA-BE4C-61FE3762447A}">
      <dgm:prSet/>
      <dgm:spPr/>
      <dgm:t>
        <a:bodyPr/>
        <a:lstStyle/>
        <a:p>
          <a:endParaRPr lang="en-IN"/>
        </a:p>
      </dgm:t>
    </dgm:pt>
    <dgm:pt modelId="{843A72AC-D121-401D-9C8C-0C2E967C49C0}">
      <dgm:prSet/>
      <dgm:spPr/>
      <dgm:t>
        <a:bodyPr/>
        <a:lstStyle/>
        <a:p>
          <a:r>
            <a:rPr lang="en-IN"/>
            <a:t>Communication Medium</a:t>
          </a:r>
        </a:p>
      </dgm:t>
    </dgm:pt>
    <dgm:pt modelId="{747B6F7C-E80F-4E40-871B-7B054656D63C}" type="parTrans" cxnId="{6009F143-8C6D-4100-9208-9E10E8890E2B}">
      <dgm:prSet/>
      <dgm:spPr/>
      <dgm:t>
        <a:bodyPr/>
        <a:lstStyle/>
        <a:p>
          <a:endParaRPr lang="en-IN"/>
        </a:p>
      </dgm:t>
    </dgm:pt>
    <dgm:pt modelId="{A4CC0909-F04A-4630-B19D-A15DD7AC4ED3}" type="sibTrans" cxnId="{6009F143-8C6D-4100-9208-9E10E8890E2B}">
      <dgm:prSet/>
      <dgm:spPr/>
      <dgm:t>
        <a:bodyPr/>
        <a:lstStyle/>
        <a:p>
          <a:endParaRPr lang="en-IN"/>
        </a:p>
      </dgm:t>
    </dgm:pt>
    <dgm:pt modelId="{8A2EF742-1E28-48C2-BA82-D779F22F0304}">
      <dgm:prSet/>
      <dgm:spPr/>
      <dgm:t>
        <a:bodyPr/>
        <a:lstStyle/>
        <a:p>
          <a:r>
            <a:rPr lang="en-IN"/>
            <a:t>HTTP REST - xml/json</a:t>
          </a:r>
        </a:p>
      </dgm:t>
    </dgm:pt>
    <dgm:pt modelId="{F456014F-0581-462B-B9FB-E67AAD6691B7}" type="parTrans" cxnId="{64D0DE75-2BEB-4F25-9665-D555D71DB9B6}">
      <dgm:prSet/>
      <dgm:spPr/>
      <dgm:t>
        <a:bodyPr/>
        <a:lstStyle/>
        <a:p>
          <a:endParaRPr lang="en-IN"/>
        </a:p>
      </dgm:t>
    </dgm:pt>
    <dgm:pt modelId="{A4D52C7D-9F40-4930-A4D8-AC0953975798}" type="sibTrans" cxnId="{64D0DE75-2BEB-4F25-9665-D555D71DB9B6}">
      <dgm:prSet/>
      <dgm:spPr/>
      <dgm:t>
        <a:bodyPr/>
        <a:lstStyle/>
        <a:p>
          <a:endParaRPr lang="en-IN"/>
        </a:p>
      </dgm:t>
    </dgm:pt>
    <dgm:pt modelId="{782CD093-E677-48E9-8F18-571EE432469D}">
      <dgm:prSet/>
      <dgm:spPr/>
      <dgm:t>
        <a:bodyPr/>
        <a:lstStyle/>
        <a:p>
          <a:r>
            <a:rPr lang="en-IN"/>
            <a:t>Graphql</a:t>
          </a:r>
        </a:p>
      </dgm:t>
    </dgm:pt>
    <dgm:pt modelId="{3B85E947-22D2-486A-A7B0-D37A1304BFB0}" type="parTrans" cxnId="{5303D245-E182-4E74-9071-5D81FCFF0728}">
      <dgm:prSet/>
      <dgm:spPr/>
      <dgm:t>
        <a:bodyPr/>
        <a:lstStyle/>
        <a:p>
          <a:endParaRPr lang="en-IN"/>
        </a:p>
      </dgm:t>
    </dgm:pt>
    <dgm:pt modelId="{443A2538-E5CF-41A7-969A-DB7367372D21}" type="sibTrans" cxnId="{5303D245-E182-4E74-9071-5D81FCFF0728}">
      <dgm:prSet/>
      <dgm:spPr/>
      <dgm:t>
        <a:bodyPr/>
        <a:lstStyle/>
        <a:p>
          <a:endParaRPr lang="en-IN"/>
        </a:p>
      </dgm:t>
    </dgm:pt>
    <dgm:pt modelId="{B1547227-C560-4385-BABA-6ADC64DBE5A7}">
      <dgm:prSet/>
      <dgm:spPr/>
      <dgm:t>
        <a:bodyPr/>
        <a:lstStyle/>
        <a:p>
          <a:r>
            <a:rPr lang="en-IN"/>
            <a:t>gRPC</a:t>
          </a:r>
        </a:p>
      </dgm:t>
    </dgm:pt>
    <dgm:pt modelId="{3DF55556-DB73-4ABA-AD65-DDFED016361A}" type="parTrans" cxnId="{5D929223-FAE3-4BA4-8BCE-80673866647F}">
      <dgm:prSet/>
      <dgm:spPr/>
      <dgm:t>
        <a:bodyPr/>
        <a:lstStyle/>
        <a:p>
          <a:endParaRPr lang="en-IN"/>
        </a:p>
      </dgm:t>
    </dgm:pt>
    <dgm:pt modelId="{F05E47B2-185B-476C-808F-1C3D52077132}" type="sibTrans" cxnId="{5D929223-FAE3-4BA4-8BCE-80673866647F}">
      <dgm:prSet/>
      <dgm:spPr/>
      <dgm:t>
        <a:bodyPr/>
        <a:lstStyle/>
        <a:p>
          <a:endParaRPr lang="en-IN"/>
        </a:p>
      </dgm:t>
    </dgm:pt>
    <dgm:pt modelId="{E05A1B11-EE4A-4E54-8126-F3C26B8FB916}">
      <dgm:prSet/>
      <dgm:spPr/>
      <dgm:t>
        <a:bodyPr/>
        <a:lstStyle/>
        <a:p>
          <a:r>
            <a:rPr lang="en-IN"/>
            <a:t>Integration patterns</a:t>
          </a:r>
        </a:p>
      </dgm:t>
    </dgm:pt>
    <dgm:pt modelId="{AEDC74AA-B38B-4AA3-B387-D0478D13DC57}" type="parTrans" cxnId="{3FD7917F-3A48-4A40-A4A8-055EA2D707C0}">
      <dgm:prSet/>
      <dgm:spPr/>
      <dgm:t>
        <a:bodyPr/>
        <a:lstStyle/>
        <a:p>
          <a:endParaRPr lang="en-IN"/>
        </a:p>
      </dgm:t>
    </dgm:pt>
    <dgm:pt modelId="{364C02AB-623E-4621-99E3-674477B5C1BE}" type="sibTrans" cxnId="{3FD7917F-3A48-4A40-A4A8-055EA2D707C0}">
      <dgm:prSet/>
      <dgm:spPr/>
      <dgm:t>
        <a:bodyPr/>
        <a:lstStyle/>
        <a:p>
          <a:endParaRPr lang="en-IN"/>
        </a:p>
      </dgm:t>
    </dgm:pt>
    <dgm:pt modelId="{653B964A-8D14-4FEE-8952-B2C390BE3E75}">
      <dgm:prSet/>
      <dgm:spPr/>
      <dgm:t>
        <a:bodyPr/>
        <a:lstStyle/>
        <a:p>
          <a:r>
            <a:rPr lang="en-IN"/>
            <a:t>API gateway</a:t>
          </a:r>
        </a:p>
      </dgm:t>
    </dgm:pt>
    <dgm:pt modelId="{FC7BB94B-0BE9-4397-A141-852913F2DD56}" type="parTrans" cxnId="{8E03300A-EB93-4C56-B3BC-520BEC1B4D65}">
      <dgm:prSet/>
      <dgm:spPr/>
      <dgm:t>
        <a:bodyPr/>
        <a:lstStyle/>
        <a:p>
          <a:endParaRPr lang="en-IN"/>
        </a:p>
      </dgm:t>
    </dgm:pt>
    <dgm:pt modelId="{E1E7A31E-C797-41E1-BF63-9A5E69A54F98}" type="sibTrans" cxnId="{8E03300A-EB93-4C56-B3BC-520BEC1B4D65}">
      <dgm:prSet/>
      <dgm:spPr/>
      <dgm:t>
        <a:bodyPr/>
        <a:lstStyle/>
        <a:p>
          <a:endParaRPr lang="en-IN"/>
        </a:p>
      </dgm:t>
    </dgm:pt>
    <dgm:pt modelId="{D26E1B1E-00D1-4811-B074-F7CD7F556C20}">
      <dgm:prSet/>
      <dgm:spPr/>
      <dgm:t>
        <a:bodyPr/>
        <a:lstStyle/>
        <a:p>
          <a:r>
            <a:rPr lang="en-IN"/>
            <a:t>Aggregator pattern</a:t>
          </a:r>
        </a:p>
      </dgm:t>
    </dgm:pt>
    <dgm:pt modelId="{F753663A-B348-4361-91CE-3315493C5561}" type="parTrans" cxnId="{E6910586-2B5A-477C-B816-CF639AC5086B}">
      <dgm:prSet/>
      <dgm:spPr/>
      <dgm:t>
        <a:bodyPr/>
        <a:lstStyle/>
        <a:p>
          <a:endParaRPr lang="en-IN"/>
        </a:p>
      </dgm:t>
    </dgm:pt>
    <dgm:pt modelId="{C9812D13-71AE-4476-9F20-7A4E14A34F43}" type="sibTrans" cxnId="{E6910586-2B5A-477C-B816-CF639AC5086B}">
      <dgm:prSet/>
      <dgm:spPr/>
      <dgm:t>
        <a:bodyPr/>
        <a:lstStyle/>
        <a:p>
          <a:endParaRPr lang="en-IN"/>
        </a:p>
      </dgm:t>
    </dgm:pt>
    <dgm:pt modelId="{A44B9571-8BDB-4A97-A134-1194E60C4CFD}">
      <dgm:prSet/>
      <dgm:spPr/>
      <dgm:t>
        <a:bodyPr/>
        <a:lstStyle/>
        <a:p>
          <a:r>
            <a:rPr lang="en-IN"/>
            <a:t>Chained Pattern</a:t>
          </a:r>
        </a:p>
      </dgm:t>
    </dgm:pt>
    <dgm:pt modelId="{083D0969-F8A7-43BA-874D-BA0A43428FD4}" type="parTrans" cxnId="{ECAB4E42-7AE8-4A98-8467-3BB186D354F8}">
      <dgm:prSet/>
      <dgm:spPr/>
      <dgm:t>
        <a:bodyPr/>
        <a:lstStyle/>
        <a:p>
          <a:endParaRPr lang="en-IN"/>
        </a:p>
      </dgm:t>
    </dgm:pt>
    <dgm:pt modelId="{33DB5336-BE6F-4D38-9B19-BEFA94AE9441}" type="sibTrans" cxnId="{ECAB4E42-7AE8-4A98-8467-3BB186D354F8}">
      <dgm:prSet/>
      <dgm:spPr/>
      <dgm:t>
        <a:bodyPr/>
        <a:lstStyle/>
        <a:p>
          <a:endParaRPr lang="en-IN"/>
        </a:p>
      </dgm:t>
    </dgm:pt>
    <dgm:pt modelId="{A0F50148-6057-4CFD-940A-D5B3A4B1E60D}">
      <dgm:prSet/>
      <dgm:spPr/>
      <dgm:t>
        <a:bodyPr/>
        <a:lstStyle/>
        <a:p>
          <a:r>
            <a:rPr lang="en-IN"/>
            <a:t>Branch pattern</a:t>
          </a:r>
        </a:p>
      </dgm:t>
    </dgm:pt>
    <dgm:pt modelId="{F29BC0CE-67DC-46A1-92DB-093F4DDF1F5C}" type="parTrans" cxnId="{804EFD28-EDAF-4D4C-A52D-57328A31CB35}">
      <dgm:prSet/>
      <dgm:spPr/>
      <dgm:t>
        <a:bodyPr/>
        <a:lstStyle/>
        <a:p>
          <a:endParaRPr lang="en-IN"/>
        </a:p>
      </dgm:t>
    </dgm:pt>
    <dgm:pt modelId="{89A03DD0-EBCE-4285-8988-BE00579F4AA5}" type="sibTrans" cxnId="{804EFD28-EDAF-4D4C-A52D-57328A31CB35}">
      <dgm:prSet/>
      <dgm:spPr/>
      <dgm:t>
        <a:bodyPr/>
        <a:lstStyle/>
        <a:p>
          <a:endParaRPr lang="en-IN"/>
        </a:p>
      </dgm:t>
    </dgm:pt>
    <dgm:pt modelId="{78BAFA5A-340E-40E3-9452-CA0EDE557A2F}">
      <dgm:prSet/>
      <dgm:spPr/>
      <dgm:t>
        <a:bodyPr/>
        <a:lstStyle/>
        <a:p>
          <a:r>
            <a:rPr lang="en-IN"/>
            <a:t>client side UI composition patterns</a:t>
          </a:r>
        </a:p>
      </dgm:t>
    </dgm:pt>
    <dgm:pt modelId="{3F94E429-F030-457A-9F1F-70FB41EA68A3}" type="parTrans" cxnId="{ABA52971-D833-4631-BC92-8878615777E9}">
      <dgm:prSet/>
      <dgm:spPr/>
      <dgm:t>
        <a:bodyPr/>
        <a:lstStyle/>
        <a:p>
          <a:endParaRPr lang="en-IN"/>
        </a:p>
      </dgm:t>
    </dgm:pt>
    <dgm:pt modelId="{359E95A4-04AF-44E7-AE45-8390D63D3ED1}" type="sibTrans" cxnId="{ABA52971-D833-4631-BC92-8878615777E9}">
      <dgm:prSet/>
      <dgm:spPr/>
      <dgm:t>
        <a:bodyPr/>
        <a:lstStyle/>
        <a:p>
          <a:endParaRPr lang="en-IN"/>
        </a:p>
      </dgm:t>
    </dgm:pt>
    <dgm:pt modelId="{27D6CDC2-B118-467A-AF4A-E723A5D4E77D}" type="pres">
      <dgm:prSet presAssocID="{88EE8E90-8D41-4C8D-BBE4-2D686707E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496E9C-4F5E-4552-8D47-C254E8F82D7C}" type="pres">
      <dgm:prSet presAssocID="{E4DB44CE-FEC2-47CF-853E-337959CB0B55}" presName="hierRoot1" presStyleCnt="0"/>
      <dgm:spPr/>
    </dgm:pt>
    <dgm:pt modelId="{C32F2D69-FB37-46E6-8A27-E54542DBEBE6}" type="pres">
      <dgm:prSet presAssocID="{E4DB44CE-FEC2-47CF-853E-337959CB0B55}" presName="composite" presStyleCnt="0"/>
      <dgm:spPr/>
    </dgm:pt>
    <dgm:pt modelId="{AE35B69A-43FA-404C-A83A-27852ADD77EC}" type="pres">
      <dgm:prSet presAssocID="{E4DB44CE-FEC2-47CF-853E-337959CB0B55}" presName="background" presStyleLbl="node0" presStyleIdx="0" presStyleCnt="2"/>
      <dgm:spPr/>
    </dgm:pt>
    <dgm:pt modelId="{777A1255-1E0C-4215-A974-227FD98FA854}" type="pres">
      <dgm:prSet presAssocID="{E4DB44CE-FEC2-47CF-853E-337959CB0B55}" presName="text" presStyleLbl="fgAcc0" presStyleIdx="0" presStyleCnt="2">
        <dgm:presLayoutVars>
          <dgm:chPref val="3"/>
        </dgm:presLayoutVars>
      </dgm:prSet>
      <dgm:spPr/>
    </dgm:pt>
    <dgm:pt modelId="{F4326D00-C24E-4810-84EC-F9584BCDD4B4}" type="pres">
      <dgm:prSet presAssocID="{E4DB44CE-FEC2-47CF-853E-337959CB0B55}" presName="hierChild2" presStyleCnt="0"/>
      <dgm:spPr/>
    </dgm:pt>
    <dgm:pt modelId="{C9102FBE-B5F1-41F8-9209-08A1BB0831BD}" type="pres">
      <dgm:prSet presAssocID="{19AE84FF-61DA-4E30-82E5-1630F515EA7B}" presName="Name10" presStyleLbl="parChTrans1D2" presStyleIdx="0" presStyleCnt="6"/>
      <dgm:spPr/>
    </dgm:pt>
    <dgm:pt modelId="{4624F8CC-E120-43C6-BF88-22E1EB1168F0}" type="pres">
      <dgm:prSet presAssocID="{8EAEE58D-80D6-45C4-9211-2FBFF044B5CC}" presName="hierRoot2" presStyleCnt="0"/>
      <dgm:spPr/>
    </dgm:pt>
    <dgm:pt modelId="{B6791158-19EB-47FF-8FAC-0522144C3401}" type="pres">
      <dgm:prSet presAssocID="{8EAEE58D-80D6-45C4-9211-2FBFF044B5CC}" presName="composite2" presStyleCnt="0"/>
      <dgm:spPr/>
    </dgm:pt>
    <dgm:pt modelId="{C7B883B2-8263-4130-84C2-58F2C5FB9DDF}" type="pres">
      <dgm:prSet presAssocID="{8EAEE58D-80D6-45C4-9211-2FBFF044B5CC}" presName="background2" presStyleLbl="node2" presStyleIdx="0" presStyleCnt="6"/>
      <dgm:spPr/>
    </dgm:pt>
    <dgm:pt modelId="{0ECF6D60-A685-46D5-A059-B92C6B7170C8}" type="pres">
      <dgm:prSet presAssocID="{8EAEE58D-80D6-45C4-9211-2FBFF044B5CC}" presName="text2" presStyleLbl="fgAcc2" presStyleIdx="0" presStyleCnt="6">
        <dgm:presLayoutVars>
          <dgm:chPref val="3"/>
        </dgm:presLayoutVars>
      </dgm:prSet>
      <dgm:spPr/>
    </dgm:pt>
    <dgm:pt modelId="{BE5424AB-FFC6-471C-97F9-886FB5E2A70A}" type="pres">
      <dgm:prSet presAssocID="{8EAEE58D-80D6-45C4-9211-2FBFF044B5CC}" presName="hierChild3" presStyleCnt="0"/>
      <dgm:spPr/>
    </dgm:pt>
    <dgm:pt modelId="{7B66F836-3D22-4928-B04F-6399AE75AD38}" type="pres">
      <dgm:prSet presAssocID="{48732F14-000B-4C73-8538-8EE8C764EB94}" presName="Name10" presStyleLbl="parChTrans1D2" presStyleIdx="1" presStyleCnt="6"/>
      <dgm:spPr/>
    </dgm:pt>
    <dgm:pt modelId="{F2111110-431D-42D3-9761-B637A6EB3943}" type="pres">
      <dgm:prSet presAssocID="{8258CC24-7969-4895-A35B-1925B8CF5CC2}" presName="hierRoot2" presStyleCnt="0"/>
      <dgm:spPr/>
    </dgm:pt>
    <dgm:pt modelId="{24A07DB5-82D8-4291-BC47-0596A90B6E24}" type="pres">
      <dgm:prSet presAssocID="{8258CC24-7969-4895-A35B-1925B8CF5CC2}" presName="composite2" presStyleCnt="0"/>
      <dgm:spPr/>
    </dgm:pt>
    <dgm:pt modelId="{E6642464-19F3-4E16-BD16-AF649ACBE978}" type="pres">
      <dgm:prSet presAssocID="{8258CC24-7969-4895-A35B-1925B8CF5CC2}" presName="background2" presStyleLbl="node2" presStyleIdx="1" presStyleCnt="6"/>
      <dgm:spPr/>
    </dgm:pt>
    <dgm:pt modelId="{F920CD27-E6C3-4130-B6A2-818408A89B91}" type="pres">
      <dgm:prSet presAssocID="{8258CC24-7969-4895-A35B-1925B8CF5CC2}" presName="text2" presStyleLbl="fgAcc2" presStyleIdx="1" presStyleCnt="6">
        <dgm:presLayoutVars>
          <dgm:chPref val="3"/>
        </dgm:presLayoutVars>
      </dgm:prSet>
      <dgm:spPr/>
    </dgm:pt>
    <dgm:pt modelId="{5D15D6AF-B983-45E5-A874-2ED3449ACC39}" type="pres">
      <dgm:prSet presAssocID="{8258CC24-7969-4895-A35B-1925B8CF5CC2}" presName="hierChild3" presStyleCnt="0"/>
      <dgm:spPr/>
    </dgm:pt>
    <dgm:pt modelId="{303FDD6E-E584-4FF9-A7AD-5A884B307FDA}" type="pres">
      <dgm:prSet presAssocID="{747B6F7C-E80F-4E40-871B-7B054656D63C}" presName="Name10" presStyleLbl="parChTrans1D2" presStyleIdx="2" presStyleCnt="6"/>
      <dgm:spPr/>
    </dgm:pt>
    <dgm:pt modelId="{94CB229E-D1C7-4197-8B67-552DA9E6B6E3}" type="pres">
      <dgm:prSet presAssocID="{843A72AC-D121-401D-9C8C-0C2E967C49C0}" presName="hierRoot2" presStyleCnt="0"/>
      <dgm:spPr/>
    </dgm:pt>
    <dgm:pt modelId="{B0DF4E2F-9E74-4179-A81E-08C6659A0C0E}" type="pres">
      <dgm:prSet presAssocID="{843A72AC-D121-401D-9C8C-0C2E967C49C0}" presName="composite2" presStyleCnt="0"/>
      <dgm:spPr/>
    </dgm:pt>
    <dgm:pt modelId="{1B7E8FEE-12C6-4044-88DF-7A4C57FDEC39}" type="pres">
      <dgm:prSet presAssocID="{843A72AC-D121-401D-9C8C-0C2E967C49C0}" presName="background2" presStyleLbl="node2" presStyleIdx="2" presStyleCnt="6"/>
      <dgm:spPr/>
    </dgm:pt>
    <dgm:pt modelId="{0E91CBE6-63D3-4BB1-99DC-121DD95A53C5}" type="pres">
      <dgm:prSet presAssocID="{843A72AC-D121-401D-9C8C-0C2E967C49C0}" presName="text2" presStyleLbl="fgAcc2" presStyleIdx="2" presStyleCnt="6">
        <dgm:presLayoutVars>
          <dgm:chPref val="3"/>
        </dgm:presLayoutVars>
      </dgm:prSet>
      <dgm:spPr/>
    </dgm:pt>
    <dgm:pt modelId="{B310ADB6-D1C2-4678-A0A5-4C50B7147B69}" type="pres">
      <dgm:prSet presAssocID="{843A72AC-D121-401D-9C8C-0C2E967C49C0}" presName="hierChild3" presStyleCnt="0"/>
      <dgm:spPr/>
    </dgm:pt>
    <dgm:pt modelId="{68277357-EAC2-4649-97DD-F02036BCBED0}" type="pres">
      <dgm:prSet presAssocID="{F456014F-0581-462B-B9FB-E67AAD6691B7}" presName="Name17" presStyleLbl="parChTrans1D3" presStyleIdx="0" presStyleCnt="5"/>
      <dgm:spPr/>
    </dgm:pt>
    <dgm:pt modelId="{78DF46DF-C250-4B70-A519-253AB6B88F83}" type="pres">
      <dgm:prSet presAssocID="{8A2EF742-1E28-48C2-BA82-D779F22F0304}" presName="hierRoot3" presStyleCnt="0"/>
      <dgm:spPr/>
    </dgm:pt>
    <dgm:pt modelId="{C7345FA7-27D7-434C-80B9-5E1B2E47B65B}" type="pres">
      <dgm:prSet presAssocID="{8A2EF742-1E28-48C2-BA82-D779F22F0304}" presName="composite3" presStyleCnt="0"/>
      <dgm:spPr/>
    </dgm:pt>
    <dgm:pt modelId="{C62D550C-3134-4718-959F-1D9B44822C72}" type="pres">
      <dgm:prSet presAssocID="{8A2EF742-1E28-48C2-BA82-D779F22F0304}" presName="background3" presStyleLbl="node3" presStyleIdx="0" presStyleCnt="5"/>
      <dgm:spPr/>
    </dgm:pt>
    <dgm:pt modelId="{FD307256-8B4D-4B79-BDFA-A40AF57E6349}" type="pres">
      <dgm:prSet presAssocID="{8A2EF742-1E28-48C2-BA82-D779F22F0304}" presName="text3" presStyleLbl="fgAcc3" presStyleIdx="0" presStyleCnt="5">
        <dgm:presLayoutVars>
          <dgm:chPref val="3"/>
        </dgm:presLayoutVars>
      </dgm:prSet>
      <dgm:spPr/>
    </dgm:pt>
    <dgm:pt modelId="{511D03E6-805B-4424-B50A-990B960B4F93}" type="pres">
      <dgm:prSet presAssocID="{8A2EF742-1E28-48C2-BA82-D779F22F0304}" presName="hierChild4" presStyleCnt="0"/>
      <dgm:spPr/>
    </dgm:pt>
    <dgm:pt modelId="{0E7A4882-ACCB-49A4-B22E-5D2FBF76D931}" type="pres">
      <dgm:prSet presAssocID="{3B85E947-22D2-486A-A7B0-D37A1304BFB0}" presName="Name17" presStyleLbl="parChTrans1D3" presStyleIdx="1" presStyleCnt="5"/>
      <dgm:spPr/>
    </dgm:pt>
    <dgm:pt modelId="{E542C786-33F4-420C-9E71-B044328B32A2}" type="pres">
      <dgm:prSet presAssocID="{782CD093-E677-48E9-8F18-571EE432469D}" presName="hierRoot3" presStyleCnt="0"/>
      <dgm:spPr/>
    </dgm:pt>
    <dgm:pt modelId="{21654090-12BA-4E12-8578-AE5745BC5C4E}" type="pres">
      <dgm:prSet presAssocID="{782CD093-E677-48E9-8F18-571EE432469D}" presName="composite3" presStyleCnt="0"/>
      <dgm:spPr/>
    </dgm:pt>
    <dgm:pt modelId="{C2AA7D15-D7F9-4DE0-BBC1-F2606FC00FDA}" type="pres">
      <dgm:prSet presAssocID="{782CD093-E677-48E9-8F18-571EE432469D}" presName="background3" presStyleLbl="node3" presStyleIdx="1" presStyleCnt="5"/>
      <dgm:spPr/>
    </dgm:pt>
    <dgm:pt modelId="{2365D261-9D14-4485-B011-CDAE36C5524B}" type="pres">
      <dgm:prSet presAssocID="{782CD093-E677-48E9-8F18-571EE432469D}" presName="text3" presStyleLbl="fgAcc3" presStyleIdx="1" presStyleCnt="5">
        <dgm:presLayoutVars>
          <dgm:chPref val="3"/>
        </dgm:presLayoutVars>
      </dgm:prSet>
      <dgm:spPr/>
    </dgm:pt>
    <dgm:pt modelId="{7B610046-26CD-4023-B7DD-6724D77AFBAC}" type="pres">
      <dgm:prSet presAssocID="{782CD093-E677-48E9-8F18-571EE432469D}" presName="hierChild4" presStyleCnt="0"/>
      <dgm:spPr/>
    </dgm:pt>
    <dgm:pt modelId="{543990D0-CF63-4117-812F-C764EBF196C4}" type="pres">
      <dgm:prSet presAssocID="{3DF55556-DB73-4ABA-AD65-DDFED016361A}" presName="Name17" presStyleLbl="parChTrans1D3" presStyleIdx="2" presStyleCnt="5"/>
      <dgm:spPr/>
    </dgm:pt>
    <dgm:pt modelId="{75F2EA7F-58F5-4005-AEBC-0FD000682672}" type="pres">
      <dgm:prSet presAssocID="{B1547227-C560-4385-BABA-6ADC64DBE5A7}" presName="hierRoot3" presStyleCnt="0"/>
      <dgm:spPr/>
    </dgm:pt>
    <dgm:pt modelId="{1DF29B3D-8256-4657-AF34-983E0F176512}" type="pres">
      <dgm:prSet presAssocID="{B1547227-C560-4385-BABA-6ADC64DBE5A7}" presName="composite3" presStyleCnt="0"/>
      <dgm:spPr/>
    </dgm:pt>
    <dgm:pt modelId="{1301F196-7243-4E01-B0BA-347AAA8CAD66}" type="pres">
      <dgm:prSet presAssocID="{B1547227-C560-4385-BABA-6ADC64DBE5A7}" presName="background3" presStyleLbl="node3" presStyleIdx="2" presStyleCnt="5"/>
      <dgm:spPr/>
    </dgm:pt>
    <dgm:pt modelId="{853742CA-0AB7-4195-A581-DE9B5BF62E1F}" type="pres">
      <dgm:prSet presAssocID="{B1547227-C560-4385-BABA-6ADC64DBE5A7}" presName="text3" presStyleLbl="fgAcc3" presStyleIdx="2" presStyleCnt="5">
        <dgm:presLayoutVars>
          <dgm:chPref val="3"/>
        </dgm:presLayoutVars>
      </dgm:prSet>
      <dgm:spPr/>
    </dgm:pt>
    <dgm:pt modelId="{0B8F96E7-1299-45E9-A2B7-5CCABECF0EFA}" type="pres">
      <dgm:prSet presAssocID="{B1547227-C560-4385-BABA-6ADC64DBE5A7}" presName="hierChild4" presStyleCnt="0"/>
      <dgm:spPr/>
    </dgm:pt>
    <dgm:pt modelId="{6EDD0114-06DF-43C7-8BD8-E2166AECEED2}" type="pres">
      <dgm:prSet presAssocID="{E05A1B11-EE4A-4E54-8126-F3C26B8FB916}" presName="hierRoot1" presStyleCnt="0"/>
      <dgm:spPr/>
    </dgm:pt>
    <dgm:pt modelId="{7329FB38-4C0B-44E8-B6F4-6A1480F8D3F9}" type="pres">
      <dgm:prSet presAssocID="{E05A1B11-EE4A-4E54-8126-F3C26B8FB916}" presName="composite" presStyleCnt="0"/>
      <dgm:spPr/>
    </dgm:pt>
    <dgm:pt modelId="{F60CD1B4-0193-468D-9375-B695C741E82D}" type="pres">
      <dgm:prSet presAssocID="{E05A1B11-EE4A-4E54-8126-F3C26B8FB916}" presName="background" presStyleLbl="node0" presStyleIdx="1" presStyleCnt="2"/>
      <dgm:spPr/>
    </dgm:pt>
    <dgm:pt modelId="{4C50DCB0-5524-4966-BDA1-2B446AF95DCA}" type="pres">
      <dgm:prSet presAssocID="{E05A1B11-EE4A-4E54-8126-F3C26B8FB916}" presName="text" presStyleLbl="fgAcc0" presStyleIdx="1" presStyleCnt="2">
        <dgm:presLayoutVars>
          <dgm:chPref val="3"/>
        </dgm:presLayoutVars>
      </dgm:prSet>
      <dgm:spPr/>
    </dgm:pt>
    <dgm:pt modelId="{9BA4C9D9-F823-49D4-B393-425B95B66E38}" type="pres">
      <dgm:prSet presAssocID="{E05A1B11-EE4A-4E54-8126-F3C26B8FB916}" presName="hierChild2" presStyleCnt="0"/>
      <dgm:spPr/>
    </dgm:pt>
    <dgm:pt modelId="{98C5E8AD-5B93-4547-B7FF-86C57D68B2B2}" type="pres">
      <dgm:prSet presAssocID="{FC7BB94B-0BE9-4397-A141-852913F2DD56}" presName="Name10" presStyleLbl="parChTrans1D2" presStyleIdx="3" presStyleCnt="6"/>
      <dgm:spPr/>
    </dgm:pt>
    <dgm:pt modelId="{C1B9FF1A-3ECF-42DE-8908-81FABDB378D0}" type="pres">
      <dgm:prSet presAssocID="{653B964A-8D14-4FEE-8952-B2C390BE3E75}" presName="hierRoot2" presStyleCnt="0"/>
      <dgm:spPr/>
    </dgm:pt>
    <dgm:pt modelId="{8F3CC985-8ACB-494A-8493-20C348B24680}" type="pres">
      <dgm:prSet presAssocID="{653B964A-8D14-4FEE-8952-B2C390BE3E75}" presName="composite2" presStyleCnt="0"/>
      <dgm:spPr/>
    </dgm:pt>
    <dgm:pt modelId="{66767E7E-C924-4C6C-8C88-ED7171BB2CC0}" type="pres">
      <dgm:prSet presAssocID="{653B964A-8D14-4FEE-8952-B2C390BE3E75}" presName="background2" presStyleLbl="node2" presStyleIdx="3" presStyleCnt="6"/>
      <dgm:spPr/>
    </dgm:pt>
    <dgm:pt modelId="{CA88B529-7598-4DFA-8899-05438DBE9D01}" type="pres">
      <dgm:prSet presAssocID="{653B964A-8D14-4FEE-8952-B2C390BE3E75}" presName="text2" presStyleLbl="fgAcc2" presStyleIdx="3" presStyleCnt="6">
        <dgm:presLayoutVars>
          <dgm:chPref val="3"/>
        </dgm:presLayoutVars>
      </dgm:prSet>
      <dgm:spPr/>
    </dgm:pt>
    <dgm:pt modelId="{4BEC1880-0FA8-4B70-B4AE-2866F8C2E48A}" type="pres">
      <dgm:prSet presAssocID="{653B964A-8D14-4FEE-8952-B2C390BE3E75}" presName="hierChild3" presStyleCnt="0"/>
      <dgm:spPr/>
    </dgm:pt>
    <dgm:pt modelId="{0DBF0DC3-0ECA-44E7-ACD2-61C15B4B49E2}" type="pres">
      <dgm:prSet presAssocID="{F753663A-B348-4361-91CE-3315493C5561}" presName="Name10" presStyleLbl="parChTrans1D2" presStyleIdx="4" presStyleCnt="6"/>
      <dgm:spPr/>
    </dgm:pt>
    <dgm:pt modelId="{524F5EA6-D89F-4933-B5C2-9FF77190A718}" type="pres">
      <dgm:prSet presAssocID="{D26E1B1E-00D1-4811-B074-F7CD7F556C20}" presName="hierRoot2" presStyleCnt="0"/>
      <dgm:spPr/>
    </dgm:pt>
    <dgm:pt modelId="{85CF52AD-7970-455E-80C6-0C92260ECD0B}" type="pres">
      <dgm:prSet presAssocID="{D26E1B1E-00D1-4811-B074-F7CD7F556C20}" presName="composite2" presStyleCnt="0"/>
      <dgm:spPr/>
    </dgm:pt>
    <dgm:pt modelId="{9541E73F-6657-46C2-BADA-F7D435FA5039}" type="pres">
      <dgm:prSet presAssocID="{D26E1B1E-00D1-4811-B074-F7CD7F556C20}" presName="background2" presStyleLbl="node2" presStyleIdx="4" presStyleCnt="6"/>
      <dgm:spPr/>
    </dgm:pt>
    <dgm:pt modelId="{4D024E41-AB6E-4F72-BE20-487AABFC9D56}" type="pres">
      <dgm:prSet presAssocID="{D26E1B1E-00D1-4811-B074-F7CD7F556C20}" presName="text2" presStyleLbl="fgAcc2" presStyleIdx="4" presStyleCnt="6">
        <dgm:presLayoutVars>
          <dgm:chPref val="3"/>
        </dgm:presLayoutVars>
      </dgm:prSet>
      <dgm:spPr/>
    </dgm:pt>
    <dgm:pt modelId="{35BEFCC4-EA11-42A7-A797-738C63C5C212}" type="pres">
      <dgm:prSet presAssocID="{D26E1B1E-00D1-4811-B074-F7CD7F556C20}" presName="hierChild3" presStyleCnt="0"/>
      <dgm:spPr/>
    </dgm:pt>
    <dgm:pt modelId="{EB229886-0275-453D-A698-016E54B32855}" type="pres">
      <dgm:prSet presAssocID="{083D0969-F8A7-43BA-874D-BA0A43428FD4}" presName="Name17" presStyleLbl="parChTrans1D3" presStyleIdx="3" presStyleCnt="5"/>
      <dgm:spPr/>
    </dgm:pt>
    <dgm:pt modelId="{BBA12C2E-A547-4DD0-BD82-F5BF3C275A82}" type="pres">
      <dgm:prSet presAssocID="{A44B9571-8BDB-4A97-A134-1194E60C4CFD}" presName="hierRoot3" presStyleCnt="0"/>
      <dgm:spPr/>
    </dgm:pt>
    <dgm:pt modelId="{9FFCF1D4-87A8-42AE-93E0-B309042725C5}" type="pres">
      <dgm:prSet presAssocID="{A44B9571-8BDB-4A97-A134-1194E60C4CFD}" presName="composite3" presStyleCnt="0"/>
      <dgm:spPr/>
    </dgm:pt>
    <dgm:pt modelId="{F924FC40-F220-49B5-B921-C991BD552943}" type="pres">
      <dgm:prSet presAssocID="{A44B9571-8BDB-4A97-A134-1194E60C4CFD}" presName="background3" presStyleLbl="node3" presStyleIdx="3" presStyleCnt="5"/>
      <dgm:spPr/>
    </dgm:pt>
    <dgm:pt modelId="{5D0F041C-6360-469F-A6C7-A4D65674C749}" type="pres">
      <dgm:prSet presAssocID="{A44B9571-8BDB-4A97-A134-1194E60C4CFD}" presName="text3" presStyleLbl="fgAcc3" presStyleIdx="3" presStyleCnt="5">
        <dgm:presLayoutVars>
          <dgm:chPref val="3"/>
        </dgm:presLayoutVars>
      </dgm:prSet>
      <dgm:spPr/>
    </dgm:pt>
    <dgm:pt modelId="{1F0A5406-7CE1-43D1-89FC-A506D29965A3}" type="pres">
      <dgm:prSet presAssocID="{A44B9571-8BDB-4A97-A134-1194E60C4CFD}" presName="hierChild4" presStyleCnt="0"/>
      <dgm:spPr/>
    </dgm:pt>
    <dgm:pt modelId="{6582FDA3-6202-4438-B142-25B99BB95C8D}" type="pres">
      <dgm:prSet presAssocID="{F29BC0CE-67DC-46A1-92DB-093F4DDF1F5C}" presName="Name17" presStyleLbl="parChTrans1D3" presStyleIdx="4" presStyleCnt="5"/>
      <dgm:spPr/>
    </dgm:pt>
    <dgm:pt modelId="{97F71960-658D-432F-8B08-458695388FD9}" type="pres">
      <dgm:prSet presAssocID="{A0F50148-6057-4CFD-940A-D5B3A4B1E60D}" presName="hierRoot3" presStyleCnt="0"/>
      <dgm:spPr/>
    </dgm:pt>
    <dgm:pt modelId="{9E72E28A-3D3A-4EC0-B4A1-6A641D738A03}" type="pres">
      <dgm:prSet presAssocID="{A0F50148-6057-4CFD-940A-D5B3A4B1E60D}" presName="composite3" presStyleCnt="0"/>
      <dgm:spPr/>
    </dgm:pt>
    <dgm:pt modelId="{2E88D50A-C716-491E-A80B-C82164266B7F}" type="pres">
      <dgm:prSet presAssocID="{A0F50148-6057-4CFD-940A-D5B3A4B1E60D}" presName="background3" presStyleLbl="node3" presStyleIdx="4" presStyleCnt="5"/>
      <dgm:spPr/>
    </dgm:pt>
    <dgm:pt modelId="{5714E7B5-8437-4FA2-B835-AFC38957CA2C}" type="pres">
      <dgm:prSet presAssocID="{A0F50148-6057-4CFD-940A-D5B3A4B1E60D}" presName="text3" presStyleLbl="fgAcc3" presStyleIdx="4" presStyleCnt="5">
        <dgm:presLayoutVars>
          <dgm:chPref val="3"/>
        </dgm:presLayoutVars>
      </dgm:prSet>
      <dgm:spPr/>
    </dgm:pt>
    <dgm:pt modelId="{ACB76749-F856-4E17-908E-1203308AC003}" type="pres">
      <dgm:prSet presAssocID="{A0F50148-6057-4CFD-940A-D5B3A4B1E60D}" presName="hierChild4" presStyleCnt="0"/>
      <dgm:spPr/>
    </dgm:pt>
    <dgm:pt modelId="{30B90ED0-7688-4181-8966-E4DBE2F27FCB}" type="pres">
      <dgm:prSet presAssocID="{3F94E429-F030-457A-9F1F-70FB41EA68A3}" presName="Name10" presStyleLbl="parChTrans1D2" presStyleIdx="5" presStyleCnt="6"/>
      <dgm:spPr/>
    </dgm:pt>
    <dgm:pt modelId="{F6A0BD4D-E473-4227-9E46-3C5AE850AC03}" type="pres">
      <dgm:prSet presAssocID="{78BAFA5A-340E-40E3-9452-CA0EDE557A2F}" presName="hierRoot2" presStyleCnt="0"/>
      <dgm:spPr/>
    </dgm:pt>
    <dgm:pt modelId="{E7FD46F0-9FE9-40CB-B46F-D93DC7BD0C36}" type="pres">
      <dgm:prSet presAssocID="{78BAFA5A-340E-40E3-9452-CA0EDE557A2F}" presName="composite2" presStyleCnt="0"/>
      <dgm:spPr/>
    </dgm:pt>
    <dgm:pt modelId="{00B2D0C1-0B72-44BC-A4AA-7B7E00E9CEEB}" type="pres">
      <dgm:prSet presAssocID="{78BAFA5A-340E-40E3-9452-CA0EDE557A2F}" presName="background2" presStyleLbl="node2" presStyleIdx="5" presStyleCnt="6"/>
      <dgm:spPr/>
    </dgm:pt>
    <dgm:pt modelId="{06BD2B93-75AD-4A25-A73D-446253AB650C}" type="pres">
      <dgm:prSet presAssocID="{78BAFA5A-340E-40E3-9452-CA0EDE557A2F}" presName="text2" presStyleLbl="fgAcc2" presStyleIdx="5" presStyleCnt="6">
        <dgm:presLayoutVars>
          <dgm:chPref val="3"/>
        </dgm:presLayoutVars>
      </dgm:prSet>
      <dgm:spPr/>
    </dgm:pt>
    <dgm:pt modelId="{F49E8B8C-75E4-4124-B367-03CE85B1B73D}" type="pres">
      <dgm:prSet presAssocID="{78BAFA5A-340E-40E3-9452-CA0EDE557A2F}" presName="hierChild3" presStyleCnt="0"/>
      <dgm:spPr/>
    </dgm:pt>
  </dgm:ptLst>
  <dgm:cxnLst>
    <dgm:cxn modelId="{8E03300A-EB93-4C56-B3BC-520BEC1B4D65}" srcId="{E05A1B11-EE4A-4E54-8126-F3C26B8FB916}" destId="{653B964A-8D14-4FEE-8952-B2C390BE3E75}" srcOrd="0" destOrd="0" parTransId="{FC7BB94B-0BE9-4397-A141-852913F2DD56}" sibTransId="{E1E7A31E-C797-41E1-BF63-9A5E69A54F98}"/>
    <dgm:cxn modelId="{79B4290C-7D59-495A-BC83-4D81D636089F}" type="presOf" srcId="{782CD093-E677-48E9-8F18-571EE432469D}" destId="{2365D261-9D14-4485-B011-CDAE36C5524B}" srcOrd="0" destOrd="0" presId="urn:microsoft.com/office/officeart/2005/8/layout/hierarchy1"/>
    <dgm:cxn modelId="{704F6116-170A-4099-87CD-B2C05225781A}" type="presOf" srcId="{A0F50148-6057-4CFD-940A-D5B3A4B1E60D}" destId="{5714E7B5-8437-4FA2-B835-AFC38957CA2C}" srcOrd="0" destOrd="0" presId="urn:microsoft.com/office/officeart/2005/8/layout/hierarchy1"/>
    <dgm:cxn modelId="{7448671E-F04A-48C7-95DC-F97F250EB7D8}" type="presOf" srcId="{3F94E429-F030-457A-9F1F-70FB41EA68A3}" destId="{30B90ED0-7688-4181-8966-E4DBE2F27FCB}" srcOrd="0" destOrd="0" presId="urn:microsoft.com/office/officeart/2005/8/layout/hierarchy1"/>
    <dgm:cxn modelId="{5D929223-FAE3-4BA4-8BCE-80673866647F}" srcId="{843A72AC-D121-401D-9C8C-0C2E967C49C0}" destId="{B1547227-C560-4385-BABA-6ADC64DBE5A7}" srcOrd="2" destOrd="0" parTransId="{3DF55556-DB73-4ABA-AD65-DDFED016361A}" sibTransId="{F05E47B2-185B-476C-808F-1C3D52077132}"/>
    <dgm:cxn modelId="{3C24F528-396F-4BE9-B154-7950274794CE}" type="presOf" srcId="{E4DB44CE-FEC2-47CF-853E-337959CB0B55}" destId="{777A1255-1E0C-4215-A974-227FD98FA854}" srcOrd="0" destOrd="0" presId="urn:microsoft.com/office/officeart/2005/8/layout/hierarchy1"/>
    <dgm:cxn modelId="{804EFD28-EDAF-4D4C-A52D-57328A31CB35}" srcId="{D26E1B1E-00D1-4811-B074-F7CD7F556C20}" destId="{A0F50148-6057-4CFD-940A-D5B3A4B1E60D}" srcOrd="1" destOrd="0" parTransId="{F29BC0CE-67DC-46A1-92DB-093F4DDF1F5C}" sibTransId="{89A03DD0-EBCE-4285-8988-BE00579F4AA5}"/>
    <dgm:cxn modelId="{9162A029-F7F4-4FCA-8547-1A84DBB4DF44}" type="presOf" srcId="{F753663A-B348-4361-91CE-3315493C5561}" destId="{0DBF0DC3-0ECA-44E7-ACD2-61C15B4B49E2}" srcOrd="0" destOrd="0" presId="urn:microsoft.com/office/officeart/2005/8/layout/hierarchy1"/>
    <dgm:cxn modelId="{A9C5D52E-BD68-4EDC-9342-AE747ACC6B92}" type="presOf" srcId="{48732F14-000B-4C73-8538-8EE8C764EB94}" destId="{7B66F836-3D22-4928-B04F-6399AE75AD38}" srcOrd="0" destOrd="0" presId="urn:microsoft.com/office/officeart/2005/8/layout/hierarchy1"/>
    <dgm:cxn modelId="{73231039-8778-4710-B6EC-840EDCD48A41}" type="presOf" srcId="{F29BC0CE-67DC-46A1-92DB-093F4DDF1F5C}" destId="{6582FDA3-6202-4438-B142-25B99BB95C8D}" srcOrd="0" destOrd="0" presId="urn:microsoft.com/office/officeart/2005/8/layout/hierarchy1"/>
    <dgm:cxn modelId="{83C4975E-378B-46C2-8D1A-9DBA8D58D529}" type="presOf" srcId="{A44B9571-8BDB-4A97-A134-1194E60C4CFD}" destId="{5D0F041C-6360-469F-A6C7-A4D65674C749}" srcOrd="0" destOrd="0" presId="urn:microsoft.com/office/officeart/2005/8/layout/hierarchy1"/>
    <dgm:cxn modelId="{ECAB4E42-7AE8-4A98-8467-3BB186D354F8}" srcId="{D26E1B1E-00D1-4811-B074-F7CD7F556C20}" destId="{A44B9571-8BDB-4A97-A134-1194E60C4CFD}" srcOrd="0" destOrd="0" parTransId="{083D0969-F8A7-43BA-874D-BA0A43428FD4}" sibTransId="{33DB5336-BE6F-4D38-9B19-BEFA94AE9441}"/>
    <dgm:cxn modelId="{358C8263-650D-4D2A-A55C-9E477526EA88}" type="presOf" srcId="{D26E1B1E-00D1-4811-B074-F7CD7F556C20}" destId="{4D024E41-AB6E-4F72-BE20-487AABFC9D56}" srcOrd="0" destOrd="0" presId="urn:microsoft.com/office/officeart/2005/8/layout/hierarchy1"/>
    <dgm:cxn modelId="{6009F143-8C6D-4100-9208-9E10E8890E2B}" srcId="{E4DB44CE-FEC2-47CF-853E-337959CB0B55}" destId="{843A72AC-D121-401D-9C8C-0C2E967C49C0}" srcOrd="2" destOrd="0" parTransId="{747B6F7C-E80F-4E40-871B-7B054656D63C}" sibTransId="{A4CC0909-F04A-4630-B19D-A15DD7AC4ED3}"/>
    <dgm:cxn modelId="{5303D245-E182-4E74-9071-5D81FCFF0728}" srcId="{843A72AC-D121-401D-9C8C-0C2E967C49C0}" destId="{782CD093-E677-48E9-8F18-571EE432469D}" srcOrd="1" destOrd="0" parTransId="{3B85E947-22D2-486A-A7B0-D37A1304BFB0}" sibTransId="{443A2538-E5CF-41A7-969A-DB7367372D21}"/>
    <dgm:cxn modelId="{01C4774A-32C1-4D8E-A81D-291B7C4132AE}" type="presOf" srcId="{E05A1B11-EE4A-4E54-8126-F3C26B8FB916}" destId="{4C50DCB0-5524-4966-BDA1-2B446AF95DCA}" srcOrd="0" destOrd="0" presId="urn:microsoft.com/office/officeart/2005/8/layout/hierarchy1"/>
    <dgm:cxn modelId="{21433E50-9CC1-4D23-8CF5-E94FC1B02BA6}" type="presOf" srcId="{3B85E947-22D2-486A-A7B0-D37A1304BFB0}" destId="{0E7A4882-ACCB-49A4-B22E-5D2FBF76D931}" srcOrd="0" destOrd="0" presId="urn:microsoft.com/office/officeart/2005/8/layout/hierarchy1"/>
    <dgm:cxn modelId="{ABA52971-D833-4631-BC92-8878615777E9}" srcId="{E05A1B11-EE4A-4E54-8126-F3C26B8FB916}" destId="{78BAFA5A-340E-40E3-9452-CA0EDE557A2F}" srcOrd="2" destOrd="0" parTransId="{3F94E429-F030-457A-9F1F-70FB41EA68A3}" sibTransId="{359E95A4-04AF-44E7-AE45-8390D63D3ED1}"/>
    <dgm:cxn modelId="{D3702C75-6758-46AF-BCD3-91C028DB2792}" type="presOf" srcId="{653B964A-8D14-4FEE-8952-B2C390BE3E75}" destId="{CA88B529-7598-4DFA-8899-05438DBE9D01}" srcOrd="0" destOrd="0" presId="urn:microsoft.com/office/officeart/2005/8/layout/hierarchy1"/>
    <dgm:cxn modelId="{64D0DE75-2BEB-4F25-9665-D555D71DB9B6}" srcId="{843A72AC-D121-401D-9C8C-0C2E967C49C0}" destId="{8A2EF742-1E28-48C2-BA82-D779F22F0304}" srcOrd="0" destOrd="0" parTransId="{F456014F-0581-462B-B9FB-E67AAD6691B7}" sibTransId="{A4D52C7D-9F40-4930-A4D8-AC0953975798}"/>
    <dgm:cxn modelId="{D416FC77-8201-4FCA-BE4C-61FE3762447A}" srcId="{E4DB44CE-FEC2-47CF-853E-337959CB0B55}" destId="{8258CC24-7969-4895-A35B-1925B8CF5CC2}" srcOrd="1" destOrd="0" parTransId="{48732F14-000B-4C73-8538-8EE8C764EB94}" sibTransId="{D26BF8C0-A903-4F01-AFCE-8F1A0A681D8A}"/>
    <dgm:cxn modelId="{3FD7917F-3A48-4A40-A4A8-055EA2D707C0}" srcId="{88EE8E90-8D41-4C8D-BBE4-2D686707E2F2}" destId="{E05A1B11-EE4A-4E54-8126-F3C26B8FB916}" srcOrd="1" destOrd="0" parTransId="{AEDC74AA-B38B-4AA3-B387-D0478D13DC57}" sibTransId="{364C02AB-623E-4621-99E3-674477B5C1BE}"/>
    <dgm:cxn modelId="{2BA01D83-2D29-426B-AB01-B143BFD1D65D}" type="presOf" srcId="{747B6F7C-E80F-4E40-871B-7B054656D63C}" destId="{303FDD6E-E584-4FF9-A7AD-5A884B307FDA}" srcOrd="0" destOrd="0" presId="urn:microsoft.com/office/officeart/2005/8/layout/hierarchy1"/>
    <dgm:cxn modelId="{E6910586-2B5A-477C-B816-CF639AC5086B}" srcId="{E05A1B11-EE4A-4E54-8126-F3C26B8FB916}" destId="{D26E1B1E-00D1-4811-B074-F7CD7F556C20}" srcOrd="1" destOrd="0" parTransId="{F753663A-B348-4361-91CE-3315493C5561}" sibTransId="{C9812D13-71AE-4476-9F20-7A4E14A34F43}"/>
    <dgm:cxn modelId="{DCB2649D-4489-49F3-AED3-C38E64B7B4AD}" srcId="{88EE8E90-8D41-4C8D-BBE4-2D686707E2F2}" destId="{E4DB44CE-FEC2-47CF-853E-337959CB0B55}" srcOrd="0" destOrd="0" parTransId="{B9D4EFA5-86B7-42CD-AA35-D647B34F8F61}" sibTransId="{364D4816-0C96-4F3D-BE86-84304A4E3624}"/>
    <dgm:cxn modelId="{B2E2B99D-502A-4292-AC4D-70D8AA822166}" type="presOf" srcId="{3DF55556-DB73-4ABA-AD65-DDFED016361A}" destId="{543990D0-CF63-4117-812F-C764EBF196C4}" srcOrd="0" destOrd="0" presId="urn:microsoft.com/office/officeart/2005/8/layout/hierarchy1"/>
    <dgm:cxn modelId="{9B9A0BA6-B110-49DD-BFFB-0CE6E0025EAF}" type="presOf" srcId="{F456014F-0581-462B-B9FB-E67AAD6691B7}" destId="{68277357-EAC2-4649-97DD-F02036BCBED0}" srcOrd="0" destOrd="0" presId="urn:microsoft.com/office/officeart/2005/8/layout/hierarchy1"/>
    <dgm:cxn modelId="{C87AE0A6-CFF2-4A26-B9B3-52EF9D75A95E}" type="presOf" srcId="{8258CC24-7969-4895-A35B-1925B8CF5CC2}" destId="{F920CD27-E6C3-4130-B6A2-818408A89B91}" srcOrd="0" destOrd="0" presId="urn:microsoft.com/office/officeart/2005/8/layout/hierarchy1"/>
    <dgm:cxn modelId="{38F521BD-31B6-45CE-B358-66A530097E1E}" type="presOf" srcId="{8A2EF742-1E28-48C2-BA82-D779F22F0304}" destId="{FD307256-8B4D-4B79-BDFA-A40AF57E6349}" srcOrd="0" destOrd="0" presId="urn:microsoft.com/office/officeart/2005/8/layout/hierarchy1"/>
    <dgm:cxn modelId="{ACBE5AC7-E03E-48F4-97C3-17E10E628C2F}" type="presOf" srcId="{843A72AC-D121-401D-9C8C-0C2E967C49C0}" destId="{0E91CBE6-63D3-4BB1-99DC-121DD95A53C5}" srcOrd="0" destOrd="0" presId="urn:microsoft.com/office/officeart/2005/8/layout/hierarchy1"/>
    <dgm:cxn modelId="{339702C9-0D3F-4FCB-906E-4CE40311198E}" type="presOf" srcId="{FC7BB94B-0BE9-4397-A141-852913F2DD56}" destId="{98C5E8AD-5B93-4547-B7FF-86C57D68B2B2}" srcOrd="0" destOrd="0" presId="urn:microsoft.com/office/officeart/2005/8/layout/hierarchy1"/>
    <dgm:cxn modelId="{523087CB-0235-46D4-9807-EE9D3418BDF0}" type="presOf" srcId="{B1547227-C560-4385-BABA-6ADC64DBE5A7}" destId="{853742CA-0AB7-4195-A581-DE9B5BF62E1F}" srcOrd="0" destOrd="0" presId="urn:microsoft.com/office/officeart/2005/8/layout/hierarchy1"/>
    <dgm:cxn modelId="{8F265CD1-F7A1-49CB-AE2A-EDE21F860DAF}" type="presOf" srcId="{19AE84FF-61DA-4E30-82E5-1630F515EA7B}" destId="{C9102FBE-B5F1-41F8-9209-08A1BB0831BD}" srcOrd="0" destOrd="0" presId="urn:microsoft.com/office/officeart/2005/8/layout/hierarchy1"/>
    <dgm:cxn modelId="{4AB984D5-E02B-48B5-99F7-D01A372EEF89}" srcId="{E4DB44CE-FEC2-47CF-853E-337959CB0B55}" destId="{8EAEE58D-80D6-45C4-9211-2FBFF044B5CC}" srcOrd="0" destOrd="0" parTransId="{19AE84FF-61DA-4E30-82E5-1630F515EA7B}" sibTransId="{A6FA58D2-9593-4661-9AD6-2ED39CB7189F}"/>
    <dgm:cxn modelId="{06935EDB-0CAC-4615-9C76-D4D294953041}" type="presOf" srcId="{083D0969-F8A7-43BA-874D-BA0A43428FD4}" destId="{EB229886-0275-453D-A698-016E54B32855}" srcOrd="0" destOrd="0" presId="urn:microsoft.com/office/officeart/2005/8/layout/hierarchy1"/>
    <dgm:cxn modelId="{0ECCF6E8-748B-4598-BE72-B1F4B803A7B2}" type="presOf" srcId="{88EE8E90-8D41-4C8D-BBE4-2D686707E2F2}" destId="{27D6CDC2-B118-467A-AF4A-E723A5D4E77D}" srcOrd="0" destOrd="0" presId="urn:microsoft.com/office/officeart/2005/8/layout/hierarchy1"/>
    <dgm:cxn modelId="{6D8E5CEA-B7DC-4694-8A58-B1E7BAF2B923}" type="presOf" srcId="{78BAFA5A-340E-40E3-9452-CA0EDE557A2F}" destId="{06BD2B93-75AD-4A25-A73D-446253AB650C}" srcOrd="0" destOrd="0" presId="urn:microsoft.com/office/officeart/2005/8/layout/hierarchy1"/>
    <dgm:cxn modelId="{387241F3-AB86-4793-A0AE-7321C1F2A7E2}" type="presOf" srcId="{8EAEE58D-80D6-45C4-9211-2FBFF044B5CC}" destId="{0ECF6D60-A685-46D5-A059-B92C6B7170C8}" srcOrd="0" destOrd="0" presId="urn:microsoft.com/office/officeart/2005/8/layout/hierarchy1"/>
    <dgm:cxn modelId="{BAD4CA93-5F9E-4F2D-A164-39E9360FD974}" type="presParOf" srcId="{27D6CDC2-B118-467A-AF4A-E723A5D4E77D}" destId="{32496E9C-4F5E-4552-8D47-C254E8F82D7C}" srcOrd="0" destOrd="0" presId="urn:microsoft.com/office/officeart/2005/8/layout/hierarchy1"/>
    <dgm:cxn modelId="{0505F02A-3498-487A-A6B3-3A5EF16CF261}" type="presParOf" srcId="{32496E9C-4F5E-4552-8D47-C254E8F82D7C}" destId="{C32F2D69-FB37-46E6-8A27-E54542DBEBE6}" srcOrd="0" destOrd="0" presId="urn:microsoft.com/office/officeart/2005/8/layout/hierarchy1"/>
    <dgm:cxn modelId="{7BE813E6-A62B-4965-879D-CF7D21F32EFC}" type="presParOf" srcId="{C32F2D69-FB37-46E6-8A27-E54542DBEBE6}" destId="{AE35B69A-43FA-404C-A83A-27852ADD77EC}" srcOrd="0" destOrd="0" presId="urn:microsoft.com/office/officeart/2005/8/layout/hierarchy1"/>
    <dgm:cxn modelId="{7C83BAF7-4C88-43F0-BB67-8E371BAB21CF}" type="presParOf" srcId="{C32F2D69-FB37-46E6-8A27-E54542DBEBE6}" destId="{777A1255-1E0C-4215-A974-227FD98FA854}" srcOrd="1" destOrd="0" presId="urn:microsoft.com/office/officeart/2005/8/layout/hierarchy1"/>
    <dgm:cxn modelId="{0ED04229-AE5B-4983-8BED-316FD3FA41AD}" type="presParOf" srcId="{32496E9C-4F5E-4552-8D47-C254E8F82D7C}" destId="{F4326D00-C24E-4810-84EC-F9584BCDD4B4}" srcOrd="1" destOrd="0" presId="urn:microsoft.com/office/officeart/2005/8/layout/hierarchy1"/>
    <dgm:cxn modelId="{9FACB3F4-3B57-4918-84A8-F8F6A988E62E}" type="presParOf" srcId="{F4326D00-C24E-4810-84EC-F9584BCDD4B4}" destId="{C9102FBE-B5F1-41F8-9209-08A1BB0831BD}" srcOrd="0" destOrd="0" presId="urn:microsoft.com/office/officeart/2005/8/layout/hierarchy1"/>
    <dgm:cxn modelId="{09885019-42A6-4126-9FFF-63EFCEF1F4D7}" type="presParOf" srcId="{F4326D00-C24E-4810-84EC-F9584BCDD4B4}" destId="{4624F8CC-E120-43C6-BF88-22E1EB1168F0}" srcOrd="1" destOrd="0" presId="urn:microsoft.com/office/officeart/2005/8/layout/hierarchy1"/>
    <dgm:cxn modelId="{0A2CCBF5-F6E5-4768-9471-5D5CC4F4260A}" type="presParOf" srcId="{4624F8CC-E120-43C6-BF88-22E1EB1168F0}" destId="{B6791158-19EB-47FF-8FAC-0522144C3401}" srcOrd="0" destOrd="0" presId="urn:microsoft.com/office/officeart/2005/8/layout/hierarchy1"/>
    <dgm:cxn modelId="{79B1A183-D218-46FE-861C-B0E7B675F68E}" type="presParOf" srcId="{B6791158-19EB-47FF-8FAC-0522144C3401}" destId="{C7B883B2-8263-4130-84C2-58F2C5FB9DDF}" srcOrd="0" destOrd="0" presId="urn:microsoft.com/office/officeart/2005/8/layout/hierarchy1"/>
    <dgm:cxn modelId="{F6844FE8-6A11-4E6F-AD76-D9EC9A86663C}" type="presParOf" srcId="{B6791158-19EB-47FF-8FAC-0522144C3401}" destId="{0ECF6D60-A685-46D5-A059-B92C6B7170C8}" srcOrd="1" destOrd="0" presId="urn:microsoft.com/office/officeart/2005/8/layout/hierarchy1"/>
    <dgm:cxn modelId="{A00699F0-690C-44E1-B278-28A08CAEA970}" type="presParOf" srcId="{4624F8CC-E120-43C6-BF88-22E1EB1168F0}" destId="{BE5424AB-FFC6-471C-97F9-886FB5E2A70A}" srcOrd="1" destOrd="0" presId="urn:microsoft.com/office/officeart/2005/8/layout/hierarchy1"/>
    <dgm:cxn modelId="{1BE469F5-5EFE-415D-9E50-DCB29DA92B50}" type="presParOf" srcId="{F4326D00-C24E-4810-84EC-F9584BCDD4B4}" destId="{7B66F836-3D22-4928-B04F-6399AE75AD38}" srcOrd="2" destOrd="0" presId="urn:microsoft.com/office/officeart/2005/8/layout/hierarchy1"/>
    <dgm:cxn modelId="{210E8627-1BE8-4320-8D93-577033E2380A}" type="presParOf" srcId="{F4326D00-C24E-4810-84EC-F9584BCDD4B4}" destId="{F2111110-431D-42D3-9761-B637A6EB3943}" srcOrd="3" destOrd="0" presId="urn:microsoft.com/office/officeart/2005/8/layout/hierarchy1"/>
    <dgm:cxn modelId="{C0D5769D-E79B-4A19-B98B-0B61B7E46FB0}" type="presParOf" srcId="{F2111110-431D-42D3-9761-B637A6EB3943}" destId="{24A07DB5-82D8-4291-BC47-0596A90B6E24}" srcOrd="0" destOrd="0" presId="urn:microsoft.com/office/officeart/2005/8/layout/hierarchy1"/>
    <dgm:cxn modelId="{DE4A0782-7D28-4A25-B5D8-3E4BAF8EF578}" type="presParOf" srcId="{24A07DB5-82D8-4291-BC47-0596A90B6E24}" destId="{E6642464-19F3-4E16-BD16-AF649ACBE978}" srcOrd="0" destOrd="0" presId="urn:microsoft.com/office/officeart/2005/8/layout/hierarchy1"/>
    <dgm:cxn modelId="{088E9D69-1CBD-4202-97EE-78FA6ECC54DF}" type="presParOf" srcId="{24A07DB5-82D8-4291-BC47-0596A90B6E24}" destId="{F920CD27-E6C3-4130-B6A2-818408A89B91}" srcOrd="1" destOrd="0" presId="urn:microsoft.com/office/officeart/2005/8/layout/hierarchy1"/>
    <dgm:cxn modelId="{713AEB81-6B4C-4347-9D4E-398F45F41964}" type="presParOf" srcId="{F2111110-431D-42D3-9761-B637A6EB3943}" destId="{5D15D6AF-B983-45E5-A874-2ED3449ACC39}" srcOrd="1" destOrd="0" presId="urn:microsoft.com/office/officeart/2005/8/layout/hierarchy1"/>
    <dgm:cxn modelId="{8538AFFD-4DCC-4561-8BB6-E5F29789C08B}" type="presParOf" srcId="{F4326D00-C24E-4810-84EC-F9584BCDD4B4}" destId="{303FDD6E-E584-4FF9-A7AD-5A884B307FDA}" srcOrd="4" destOrd="0" presId="urn:microsoft.com/office/officeart/2005/8/layout/hierarchy1"/>
    <dgm:cxn modelId="{E6D5549B-6E31-4AAD-AAA3-1329C91761B7}" type="presParOf" srcId="{F4326D00-C24E-4810-84EC-F9584BCDD4B4}" destId="{94CB229E-D1C7-4197-8B67-552DA9E6B6E3}" srcOrd="5" destOrd="0" presId="urn:microsoft.com/office/officeart/2005/8/layout/hierarchy1"/>
    <dgm:cxn modelId="{A56AE025-D615-404F-A805-E92DEA6A3232}" type="presParOf" srcId="{94CB229E-D1C7-4197-8B67-552DA9E6B6E3}" destId="{B0DF4E2F-9E74-4179-A81E-08C6659A0C0E}" srcOrd="0" destOrd="0" presId="urn:microsoft.com/office/officeart/2005/8/layout/hierarchy1"/>
    <dgm:cxn modelId="{E9577CA7-BF69-4D6D-B01B-AF8C69BCF6EA}" type="presParOf" srcId="{B0DF4E2F-9E74-4179-A81E-08C6659A0C0E}" destId="{1B7E8FEE-12C6-4044-88DF-7A4C57FDEC39}" srcOrd="0" destOrd="0" presId="urn:microsoft.com/office/officeart/2005/8/layout/hierarchy1"/>
    <dgm:cxn modelId="{FEF3CED2-CB28-436C-999D-3FAEE4356546}" type="presParOf" srcId="{B0DF4E2F-9E74-4179-A81E-08C6659A0C0E}" destId="{0E91CBE6-63D3-4BB1-99DC-121DD95A53C5}" srcOrd="1" destOrd="0" presId="urn:microsoft.com/office/officeart/2005/8/layout/hierarchy1"/>
    <dgm:cxn modelId="{B398F13B-1E03-4AFC-9BE7-7B4B20A90C42}" type="presParOf" srcId="{94CB229E-D1C7-4197-8B67-552DA9E6B6E3}" destId="{B310ADB6-D1C2-4678-A0A5-4C50B7147B69}" srcOrd="1" destOrd="0" presId="urn:microsoft.com/office/officeart/2005/8/layout/hierarchy1"/>
    <dgm:cxn modelId="{F9894073-66EF-497E-BA14-08D3D77D9E8F}" type="presParOf" srcId="{B310ADB6-D1C2-4678-A0A5-4C50B7147B69}" destId="{68277357-EAC2-4649-97DD-F02036BCBED0}" srcOrd="0" destOrd="0" presId="urn:microsoft.com/office/officeart/2005/8/layout/hierarchy1"/>
    <dgm:cxn modelId="{21F090AE-7A1A-4C2A-9295-C87A12EFE5FC}" type="presParOf" srcId="{B310ADB6-D1C2-4678-A0A5-4C50B7147B69}" destId="{78DF46DF-C250-4B70-A519-253AB6B88F83}" srcOrd="1" destOrd="0" presId="urn:microsoft.com/office/officeart/2005/8/layout/hierarchy1"/>
    <dgm:cxn modelId="{FA8BB49C-A155-483D-8691-2A4BAD91588B}" type="presParOf" srcId="{78DF46DF-C250-4B70-A519-253AB6B88F83}" destId="{C7345FA7-27D7-434C-80B9-5E1B2E47B65B}" srcOrd="0" destOrd="0" presId="urn:microsoft.com/office/officeart/2005/8/layout/hierarchy1"/>
    <dgm:cxn modelId="{A60538F7-4CD6-492D-B28F-43FBDF3F9F57}" type="presParOf" srcId="{C7345FA7-27D7-434C-80B9-5E1B2E47B65B}" destId="{C62D550C-3134-4718-959F-1D9B44822C72}" srcOrd="0" destOrd="0" presId="urn:microsoft.com/office/officeart/2005/8/layout/hierarchy1"/>
    <dgm:cxn modelId="{97CB36CF-F78F-4EC4-8405-A4E4EE3B11E4}" type="presParOf" srcId="{C7345FA7-27D7-434C-80B9-5E1B2E47B65B}" destId="{FD307256-8B4D-4B79-BDFA-A40AF57E6349}" srcOrd="1" destOrd="0" presId="urn:microsoft.com/office/officeart/2005/8/layout/hierarchy1"/>
    <dgm:cxn modelId="{10871BBF-8C51-4507-8C71-665010296C3F}" type="presParOf" srcId="{78DF46DF-C250-4B70-A519-253AB6B88F83}" destId="{511D03E6-805B-4424-B50A-990B960B4F93}" srcOrd="1" destOrd="0" presId="urn:microsoft.com/office/officeart/2005/8/layout/hierarchy1"/>
    <dgm:cxn modelId="{23D151D1-AF5B-41C2-8F35-ED0304B64AF8}" type="presParOf" srcId="{B310ADB6-D1C2-4678-A0A5-4C50B7147B69}" destId="{0E7A4882-ACCB-49A4-B22E-5D2FBF76D931}" srcOrd="2" destOrd="0" presId="urn:microsoft.com/office/officeart/2005/8/layout/hierarchy1"/>
    <dgm:cxn modelId="{71C3E1BD-74B2-4312-A64B-367D104E146F}" type="presParOf" srcId="{B310ADB6-D1C2-4678-A0A5-4C50B7147B69}" destId="{E542C786-33F4-420C-9E71-B044328B32A2}" srcOrd="3" destOrd="0" presId="urn:microsoft.com/office/officeart/2005/8/layout/hierarchy1"/>
    <dgm:cxn modelId="{D5DA22A4-7687-4D26-A74C-3F6CBCA32152}" type="presParOf" srcId="{E542C786-33F4-420C-9E71-B044328B32A2}" destId="{21654090-12BA-4E12-8578-AE5745BC5C4E}" srcOrd="0" destOrd="0" presId="urn:microsoft.com/office/officeart/2005/8/layout/hierarchy1"/>
    <dgm:cxn modelId="{D458C272-4C5D-46AB-8879-248408ADF4DE}" type="presParOf" srcId="{21654090-12BA-4E12-8578-AE5745BC5C4E}" destId="{C2AA7D15-D7F9-4DE0-BBC1-F2606FC00FDA}" srcOrd="0" destOrd="0" presId="urn:microsoft.com/office/officeart/2005/8/layout/hierarchy1"/>
    <dgm:cxn modelId="{5916FEAD-DC9B-4E2C-B335-4A3BA00234E2}" type="presParOf" srcId="{21654090-12BA-4E12-8578-AE5745BC5C4E}" destId="{2365D261-9D14-4485-B011-CDAE36C5524B}" srcOrd="1" destOrd="0" presId="urn:microsoft.com/office/officeart/2005/8/layout/hierarchy1"/>
    <dgm:cxn modelId="{26B49200-01AE-49FD-8D53-3C8213461C25}" type="presParOf" srcId="{E542C786-33F4-420C-9E71-B044328B32A2}" destId="{7B610046-26CD-4023-B7DD-6724D77AFBAC}" srcOrd="1" destOrd="0" presId="urn:microsoft.com/office/officeart/2005/8/layout/hierarchy1"/>
    <dgm:cxn modelId="{BE84D78B-7627-425B-9260-0A8218E2AB9B}" type="presParOf" srcId="{B310ADB6-D1C2-4678-A0A5-4C50B7147B69}" destId="{543990D0-CF63-4117-812F-C764EBF196C4}" srcOrd="4" destOrd="0" presId="urn:microsoft.com/office/officeart/2005/8/layout/hierarchy1"/>
    <dgm:cxn modelId="{08E0D28C-0569-4E59-8A02-237C974A478B}" type="presParOf" srcId="{B310ADB6-D1C2-4678-A0A5-4C50B7147B69}" destId="{75F2EA7F-58F5-4005-AEBC-0FD000682672}" srcOrd="5" destOrd="0" presId="urn:microsoft.com/office/officeart/2005/8/layout/hierarchy1"/>
    <dgm:cxn modelId="{72F93A43-1E7A-4366-8868-F69699EB1D0A}" type="presParOf" srcId="{75F2EA7F-58F5-4005-AEBC-0FD000682672}" destId="{1DF29B3D-8256-4657-AF34-983E0F176512}" srcOrd="0" destOrd="0" presId="urn:microsoft.com/office/officeart/2005/8/layout/hierarchy1"/>
    <dgm:cxn modelId="{982E6D56-C3F0-4B51-A388-44E11F50C972}" type="presParOf" srcId="{1DF29B3D-8256-4657-AF34-983E0F176512}" destId="{1301F196-7243-4E01-B0BA-347AAA8CAD66}" srcOrd="0" destOrd="0" presId="urn:microsoft.com/office/officeart/2005/8/layout/hierarchy1"/>
    <dgm:cxn modelId="{ECCDFFD8-30A5-420F-9FF0-79471005B916}" type="presParOf" srcId="{1DF29B3D-8256-4657-AF34-983E0F176512}" destId="{853742CA-0AB7-4195-A581-DE9B5BF62E1F}" srcOrd="1" destOrd="0" presId="urn:microsoft.com/office/officeart/2005/8/layout/hierarchy1"/>
    <dgm:cxn modelId="{49E1BCEB-3EF1-4F63-93A8-1D4B005DF937}" type="presParOf" srcId="{75F2EA7F-58F5-4005-AEBC-0FD000682672}" destId="{0B8F96E7-1299-45E9-A2B7-5CCABECF0EFA}" srcOrd="1" destOrd="0" presId="urn:microsoft.com/office/officeart/2005/8/layout/hierarchy1"/>
    <dgm:cxn modelId="{A6E1B679-4721-4B21-869E-BE779D9A2ACD}" type="presParOf" srcId="{27D6CDC2-B118-467A-AF4A-E723A5D4E77D}" destId="{6EDD0114-06DF-43C7-8BD8-E2166AECEED2}" srcOrd="1" destOrd="0" presId="urn:microsoft.com/office/officeart/2005/8/layout/hierarchy1"/>
    <dgm:cxn modelId="{FB376F3B-FA4B-4B4E-8F30-E598BA95EA8C}" type="presParOf" srcId="{6EDD0114-06DF-43C7-8BD8-E2166AECEED2}" destId="{7329FB38-4C0B-44E8-B6F4-6A1480F8D3F9}" srcOrd="0" destOrd="0" presId="urn:microsoft.com/office/officeart/2005/8/layout/hierarchy1"/>
    <dgm:cxn modelId="{CD5ACFC0-097C-4E01-801A-96B91676FCAC}" type="presParOf" srcId="{7329FB38-4C0B-44E8-B6F4-6A1480F8D3F9}" destId="{F60CD1B4-0193-468D-9375-B695C741E82D}" srcOrd="0" destOrd="0" presId="urn:microsoft.com/office/officeart/2005/8/layout/hierarchy1"/>
    <dgm:cxn modelId="{0E610BA3-7952-4984-BC42-6A10B27B5FC7}" type="presParOf" srcId="{7329FB38-4C0B-44E8-B6F4-6A1480F8D3F9}" destId="{4C50DCB0-5524-4966-BDA1-2B446AF95DCA}" srcOrd="1" destOrd="0" presId="urn:microsoft.com/office/officeart/2005/8/layout/hierarchy1"/>
    <dgm:cxn modelId="{D80578E3-17F5-497D-AC3A-78B07ADAAB4B}" type="presParOf" srcId="{6EDD0114-06DF-43C7-8BD8-E2166AECEED2}" destId="{9BA4C9D9-F823-49D4-B393-425B95B66E38}" srcOrd="1" destOrd="0" presId="urn:microsoft.com/office/officeart/2005/8/layout/hierarchy1"/>
    <dgm:cxn modelId="{65453589-7876-4C0F-BFAC-1ABAF0FCB9AD}" type="presParOf" srcId="{9BA4C9D9-F823-49D4-B393-425B95B66E38}" destId="{98C5E8AD-5B93-4547-B7FF-86C57D68B2B2}" srcOrd="0" destOrd="0" presId="urn:microsoft.com/office/officeart/2005/8/layout/hierarchy1"/>
    <dgm:cxn modelId="{1F1CE1B6-28DF-4BA7-8222-49C3C6DE1EF6}" type="presParOf" srcId="{9BA4C9D9-F823-49D4-B393-425B95B66E38}" destId="{C1B9FF1A-3ECF-42DE-8908-81FABDB378D0}" srcOrd="1" destOrd="0" presId="urn:microsoft.com/office/officeart/2005/8/layout/hierarchy1"/>
    <dgm:cxn modelId="{645ABE08-649C-4EDA-ACB7-B06C36F9FB5B}" type="presParOf" srcId="{C1B9FF1A-3ECF-42DE-8908-81FABDB378D0}" destId="{8F3CC985-8ACB-494A-8493-20C348B24680}" srcOrd="0" destOrd="0" presId="urn:microsoft.com/office/officeart/2005/8/layout/hierarchy1"/>
    <dgm:cxn modelId="{1B0CC2EB-6F89-48AB-9618-066F504B3AC2}" type="presParOf" srcId="{8F3CC985-8ACB-494A-8493-20C348B24680}" destId="{66767E7E-C924-4C6C-8C88-ED7171BB2CC0}" srcOrd="0" destOrd="0" presId="urn:microsoft.com/office/officeart/2005/8/layout/hierarchy1"/>
    <dgm:cxn modelId="{E774C065-4374-437D-A8E8-68FC07C6AE76}" type="presParOf" srcId="{8F3CC985-8ACB-494A-8493-20C348B24680}" destId="{CA88B529-7598-4DFA-8899-05438DBE9D01}" srcOrd="1" destOrd="0" presId="urn:microsoft.com/office/officeart/2005/8/layout/hierarchy1"/>
    <dgm:cxn modelId="{6643C771-2FD2-49A0-8241-DC874EFCB87E}" type="presParOf" srcId="{C1B9FF1A-3ECF-42DE-8908-81FABDB378D0}" destId="{4BEC1880-0FA8-4B70-B4AE-2866F8C2E48A}" srcOrd="1" destOrd="0" presId="urn:microsoft.com/office/officeart/2005/8/layout/hierarchy1"/>
    <dgm:cxn modelId="{6ADE5694-53D2-46F7-88FA-D4B4A43FF5DE}" type="presParOf" srcId="{9BA4C9D9-F823-49D4-B393-425B95B66E38}" destId="{0DBF0DC3-0ECA-44E7-ACD2-61C15B4B49E2}" srcOrd="2" destOrd="0" presId="urn:microsoft.com/office/officeart/2005/8/layout/hierarchy1"/>
    <dgm:cxn modelId="{8EA74948-A703-416A-9D03-9B1CCBADC84F}" type="presParOf" srcId="{9BA4C9D9-F823-49D4-B393-425B95B66E38}" destId="{524F5EA6-D89F-4933-B5C2-9FF77190A718}" srcOrd="3" destOrd="0" presId="urn:microsoft.com/office/officeart/2005/8/layout/hierarchy1"/>
    <dgm:cxn modelId="{57122DCB-0143-4D6F-BE85-D0CCD111AF42}" type="presParOf" srcId="{524F5EA6-D89F-4933-B5C2-9FF77190A718}" destId="{85CF52AD-7970-455E-80C6-0C92260ECD0B}" srcOrd="0" destOrd="0" presId="urn:microsoft.com/office/officeart/2005/8/layout/hierarchy1"/>
    <dgm:cxn modelId="{EB21E357-7DBC-4085-8BBA-AD528AC6F2A1}" type="presParOf" srcId="{85CF52AD-7970-455E-80C6-0C92260ECD0B}" destId="{9541E73F-6657-46C2-BADA-F7D435FA5039}" srcOrd="0" destOrd="0" presId="urn:microsoft.com/office/officeart/2005/8/layout/hierarchy1"/>
    <dgm:cxn modelId="{F7D5486A-E80B-4829-89FE-8DB268A01A39}" type="presParOf" srcId="{85CF52AD-7970-455E-80C6-0C92260ECD0B}" destId="{4D024E41-AB6E-4F72-BE20-487AABFC9D56}" srcOrd="1" destOrd="0" presId="urn:microsoft.com/office/officeart/2005/8/layout/hierarchy1"/>
    <dgm:cxn modelId="{78E44C25-D92F-4CA6-8E83-5923A40581F4}" type="presParOf" srcId="{524F5EA6-D89F-4933-B5C2-9FF77190A718}" destId="{35BEFCC4-EA11-42A7-A797-738C63C5C212}" srcOrd="1" destOrd="0" presId="urn:microsoft.com/office/officeart/2005/8/layout/hierarchy1"/>
    <dgm:cxn modelId="{5A2E5F6C-FD43-4204-8A98-32ACA0216DD3}" type="presParOf" srcId="{35BEFCC4-EA11-42A7-A797-738C63C5C212}" destId="{EB229886-0275-453D-A698-016E54B32855}" srcOrd="0" destOrd="0" presId="urn:microsoft.com/office/officeart/2005/8/layout/hierarchy1"/>
    <dgm:cxn modelId="{2F106F4B-ED86-4ECD-AA4D-B4388DD9C224}" type="presParOf" srcId="{35BEFCC4-EA11-42A7-A797-738C63C5C212}" destId="{BBA12C2E-A547-4DD0-BD82-F5BF3C275A82}" srcOrd="1" destOrd="0" presId="urn:microsoft.com/office/officeart/2005/8/layout/hierarchy1"/>
    <dgm:cxn modelId="{2DB030B4-FA5C-4FB2-AA02-3B60858B9DEA}" type="presParOf" srcId="{BBA12C2E-A547-4DD0-BD82-F5BF3C275A82}" destId="{9FFCF1D4-87A8-42AE-93E0-B309042725C5}" srcOrd="0" destOrd="0" presId="urn:microsoft.com/office/officeart/2005/8/layout/hierarchy1"/>
    <dgm:cxn modelId="{44219792-8B4E-4575-BC2E-71E3641F32FB}" type="presParOf" srcId="{9FFCF1D4-87A8-42AE-93E0-B309042725C5}" destId="{F924FC40-F220-49B5-B921-C991BD552943}" srcOrd="0" destOrd="0" presId="urn:microsoft.com/office/officeart/2005/8/layout/hierarchy1"/>
    <dgm:cxn modelId="{26B10B07-95D1-4492-BB9D-528540117732}" type="presParOf" srcId="{9FFCF1D4-87A8-42AE-93E0-B309042725C5}" destId="{5D0F041C-6360-469F-A6C7-A4D65674C749}" srcOrd="1" destOrd="0" presId="urn:microsoft.com/office/officeart/2005/8/layout/hierarchy1"/>
    <dgm:cxn modelId="{A4595B1E-203F-4B94-A39C-D3F78183E4C8}" type="presParOf" srcId="{BBA12C2E-A547-4DD0-BD82-F5BF3C275A82}" destId="{1F0A5406-7CE1-43D1-89FC-A506D29965A3}" srcOrd="1" destOrd="0" presId="urn:microsoft.com/office/officeart/2005/8/layout/hierarchy1"/>
    <dgm:cxn modelId="{03C2F175-5E36-4711-87A6-8899E653CF22}" type="presParOf" srcId="{35BEFCC4-EA11-42A7-A797-738C63C5C212}" destId="{6582FDA3-6202-4438-B142-25B99BB95C8D}" srcOrd="2" destOrd="0" presId="urn:microsoft.com/office/officeart/2005/8/layout/hierarchy1"/>
    <dgm:cxn modelId="{60654492-E1D6-4486-BE10-DD31264873AD}" type="presParOf" srcId="{35BEFCC4-EA11-42A7-A797-738C63C5C212}" destId="{97F71960-658D-432F-8B08-458695388FD9}" srcOrd="3" destOrd="0" presId="urn:microsoft.com/office/officeart/2005/8/layout/hierarchy1"/>
    <dgm:cxn modelId="{8223445F-872D-4DFD-9351-41D8A1CF8172}" type="presParOf" srcId="{97F71960-658D-432F-8B08-458695388FD9}" destId="{9E72E28A-3D3A-4EC0-B4A1-6A641D738A03}" srcOrd="0" destOrd="0" presId="urn:microsoft.com/office/officeart/2005/8/layout/hierarchy1"/>
    <dgm:cxn modelId="{AAE97376-C773-441A-B207-D45EC1B2EA49}" type="presParOf" srcId="{9E72E28A-3D3A-4EC0-B4A1-6A641D738A03}" destId="{2E88D50A-C716-491E-A80B-C82164266B7F}" srcOrd="0" destOrd="0" presId="urn:microsoft.com/office/officeart/2005/8/layout/hierarchy1"/>
    <dgm:cxn modelId="{E4539FFC-F19E-45B4-9456-4164D8A98167}" type="presParOf" srcId="{9E72E28A-3D3A-4EC0-B4A1-6A641D738A03}" destId="{5714E7B5-8437-4FA2-B835-AFC38957CA2C}" srcOrd="1" destOrd="0" presId="urn:microsoft.com/office/officeart/2005/8/layout/hierarchy1"/>
    <dgm:cxn modelId="{2CB38AB7-6FB0-41B7-BB57-42E5F02901ED}" type="presParOf" srcId="{97F71960-658D-432F-8B08-458695388FD9}" destId="{ACB76749-F856-4E17-908E-1203308AC003}" srcOrd="1" destOrd="0" presId="urn:microsoft.com/office/officeart/2005/8/layout/hierarchy1"/>
    <dgm:cxn modelId="{F38CC6E3-7FB1-4EFB-9739-418809645FDE}" type="presParOf" srcId="{9BA4C9D9-F823-49D4-B393-425B95B66E38}" destId="{30B90ED0-7688-4181-8966-E4DBE2F27FCB}" srcOrd="4" destOrd="0" presId="urn:microsoft.com/office/officeart/2005/8/layout/hierarchy1"/>
    <dgm:cxn modelId="{54D69E4D-FD6B-4F41-A6EC-AD864972FD41}" type="presParOf" srcId="{9BA4C9D9-F823-49D4-B393-425B95B66E38}" destId="{F6A0BD4D-E473-4227-9E46-3C5AE850AC03}" srcOrd="5" destOrd="0" presId="urn:microsoft.com/office/officeart/2005/8/layout/hierarchy1"/>
    <dgm:cxn modelId="{E91C2823-2ED7-444F-B1A9-C2D05786AF44}" type="presParOf" srcId="{F6A0BD4D-E473-4227-9E46-3C5AE850AC03}" destId="{E7FD46F0-9FE9-40CB-B46F-D93DC7BD0C36}" srcOrd="0" destOrd="0" presId="urn:microsoft.com/office/officeart/2005/8/layout/hierarchy1"/>
    <dgm:cxn modelId="{3658325F-C203-479F-A8D9-13B659409A11}" type="presParOf" srcId="{E7FD46F0-9FE9-40CB-B46F-D93DC7BD0C36}" destId="{00B2D0C1-0B72-44BC-A4AA-7B7E00E9CEEB}" srcOrd="0" destOrd="0" presId="urn:microsoft.com/office/officeart/2005/8/layout/hierarchy1"/>
    <dgm:cxn modelId="{C25AD9D4-E6CA-47B9-A582-F8192BBF4505}" type="presParOf" srcId="{E7FD46F0-9FE9-40CB-B46F-D93DC7BD0C36}" destId="{06BD2B93-75AD-4A25-A73D-446253AB650C}" srcOrd="1" destOrd="0" presId="urn:microsoft.com/office/officeart/2005/8/layout/hierarchy1"/>
    <dgm:cxn modelId="{9F7EC605-5A0F-4DB1-BC8E-3A9BD03DE7B0}" type="presParOf" srcId="{F6A0BD4D-E473-4227-9E46-3C5AE850AC03}" destId="{F49E8B8C-75E4-4124-B367-03CE85B1B73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85DA470-A234-4416-B5A6-ABFC76179E1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2CB79964-D28C-44AB-ABBC-322719579898}">
      <dgm:prSet/>
      <dgm:spPr/>
      <dgm:t>
        <a:bodyPr/>
        <a:lstStyle/>
        <a:p>
          <a:r>
            <a:rPr lang="en-IN"/>
            <a:t>Deployment patterns</a:t>
          </a:r>
        </a:p>
      </dgm:t>
    </dgm:pt>
    <dgm:pt modelId="{BA08A7FD-58EE-4FF2-8776-52261768AF97}" type="parTrans" cxnId="{A8550136-77BD-4B86-972F-00BC19DC1EC9}">
      <dgm:prSet/>
      <dgm:spPr/>
      <dgm:t>
        <a:bodyPr/>
        <a:lstStyle/>
        <a:p>
          <a:endParaRPr lang="en-IN"/>
        </a:p>
      </dgm:t>
    </dgm:pt>
    <dgm:pt modelId="{9DB6B462-4810-4C1C-9C4F-E2541C39648A}" type="sibTrans" cxnId="{A8550136-77BD-4B86-972F-00BC19DC1EC9}">
      <dgm:prSet/>
      <dgm:spPr/>
      <dgm:t>
        <a:bodyPr/>
        <a:lstStyle/>
        <a:p>
          <a:endParaRPr lang="en-IN"/>
        </a:p>
      </dgm:t>
    </dgm:pt>
    <dgm:pt modelId="{A8739B61-C28C-4BB0-B225-135D37D87D4A}">
      <dgm:prSet/>
      <dgm:spPr/>
      <dgm:t>
        <a:bodyPr/>
        <a:lstStyle/>
        <a:p>
          <a:r>
            <a:rPr lang="en-IN"/>
            <a:t>Multiple service instances per host</a:t>
          </a:r>
        </a:p>
      </dgm:t>
    </dgm:pt>
    <dgm:pt modelId="{79291121-92C6-4BDA-B137-35391694AA61}" type="parTrans" cxnId="{B3EEECD8-BE1F-4350-B1A1-A5F9EE30C92D}">
      <dgm:prSet/>
      <dgm:spPr/>
      <dgm:t>
        <a:bodyPr/>
        <a:lstStyle/>
        <a:p>
          <a:endParaRPr lang="en-IN"/>
        </a:p>
      </dgm:t>
    </dgm:pt>
    <dgm:pt modelId="{97095082-5483-4285-A2BF-7BA978BE4D8C}" type="sibTrans" cxnId="{B3EEECD8-BE1F-4350-B1A1-A5F9EE30C92D}">
      <dgm:prSet/>
      <dgm:spPr/>
      <dgm:t>
        <a:bodyPr/>
        <a:lstStyle/>
        <a:p>
          <a:endParaRPr lang="en-IN"/>
        </a:p>
      </dgm:t>
    </dgm:pt>
    <dgm:pt modelId="{4A5E46F8-A960-4180-9031-FAA3AC7B9172}">
      <dgm:prSet/>
      <dgm:spPr/>
      <dgm:t>
        <a:bodyPr/>
        <a:lstStyle/>
        <a:p>
          <a:r>
            <a:rPr lang="en-IN"/>
            <a:t>Service instance per host</a:t>
          </a:r>
        </a:p>
      </dgm:t>
    </dgm:pt>
    <dgm:pt modelId="{57A75A64-EFDD-45A9-90F9-16B33A04E47B}" type="parTrans" cxnId="{1FDFE9F2-4F6B-4AC9-B78E-47E7D869E44A}">
      <dgm:prSet/>
      <dgm:spPr/>
      <dgm:t>
        <a:bodyPr/>
        <a:lstStyle/>
        <a:p>
          <a:endParaRPr lang="en-IN"/>
        </a:p>
      </dgm:t>
    </dgm:pt>
    <dgm:pt modelId="{18FBEEA3-2CE4-488F-9C16-1FB6DE883A13}" type="sibTrans" cxnId="{1FDFE9F2-4F6B-4AC9-B78E-47E7D869E44A}">
      <dgm:prSet/>
      <dgm:spPr/>
      <dgm:t>
        <a:bodyPr/>
        <a:lstStyle/>
        <a:p>
          <a:endParaRPr lang="en-IN"/>
        </a:p>
      </dgm:t>
    </dgm:pt>
    <dgm:pt modelId="{BB4518F1-8041-4F27-9EBE-0440E935E214}">
      <dgm:prSet/>
      <dgm:spPr/>
      <dgm:t>
        <a:bodyPr/>
        <a:lstStyle/>
        <a:p>
          <a:r>
            <a:rPr lang="en-IN"/>
            <a:t>Service instance per VM </a:t>
          </a:r>
        </a:p>
      </dgm:t>
    </dgm:pt>
    <dgm:pt modelId="{D65D2554-9EAB-4936-8663-9FD14F1BE9FD}" type="parTrans" cxnId="{A1055659-45F1-464C-85E7-CC46C635F9A5}">
      <dgm:prSet/>
      <dgm:spPr/>
      <dgm:t>
        <a:bodyPr/>
        <a:lstStyle/>
        <a:p>
          <a:endParaRPr lang="en-IN"/>
        </a:p>
      </dgm:t>
    </dgm:pt>
    <dgm:pt modelId="{959F3B62-E9C1-440E-999B-49A359A5FF44}" type="sibTrans" cxnId="{A1055659-45F1-464C-85E7-CC46C635F9A5}">
      <dgm:prSet/>
      <dgm:spPr/>
      <dgm:t>
        <a:bodyPr/>
        <a:lstStyle/>
        <a:p>
          <a:endParaRPr lang="en-IN"/>
        </a:p>
      </dgm:t>
    </dgm:pt>
    <dgm:pt modelId="{A930C580-F61E-4DC9-9904-B5AEFCD86177}">
      <dgm:prSet/>
      <dgm:spPr/>
      <dgm:t>
        <a:bodyPr/>
        <a:lstStyle/>
        <a:p>
          <a:r>
            <a:rPr lang="en-IN"/>
            <a:t>Service instance per Container</a:t>
          </a:r>
        </a:p>
      </dgm:t>
    </dgm:pt>
    <dgm:pt modelId="{6639D985-D8D0-402B-9257-35B6A03985B4}" type="parTrans" cxnId="{BFC5443D-979F-4BB0-887A-3C559174D2AE}">
      <dgm:prSet/>
      <dgm:spPr/>
      <dgm:t>
        <a:bodyPr/>
        <a:lstStyle/>
        <a:p>
          <a:endParaRPr lang="en-IN"/>
        </a:p>
      </dgm:t>
    </dgm:pt>
    <dgm:pt modelId="{DB165769-660D-4BB4-A887-B082EB93760F}" type="sibTrans" cxnId="{BFC5443D-979F-4BB0-887A-3C559174D2AE}">
      <dgm:prSet/>
      <dgm:spPr/>
      <dgm:t>
        <a:bodyPr/>
        <a:lstStyle/>
        <a:p>
          <a:endParaRPr lang="en-IN"/>
        </a:p>
      </dgm:t>
    </dgm:pt>
    <dgm:pt modelId="{80F0DB13-0A3A-433E-8EF5-33FDD4E625AD}">
      <dgm:prSet/>
      <dgm:spPr/>
      <dgm:t>
        <a:bodyPr/>
        <a:lstStyle/>
        <a:p>
          <a:r>
            <a:rPr lang="en-US"/>
            <a:t>Server less </a:t>
          </a:r>
          <a:endParaRPr lang="en-IN"/>
        </a:p>
      </dgm:t>
    </dgm:pt>
    <dgm:pt modelId="{ED3154FC-DF26-4E8C-B4A6-FFBF99663717}" type="parTrans" cxnId="{3772095C-52F3-4E33-BECD-34F6DF3D947A}">
      <dgm:prSet/>
      <dgm:spPr/>
      <dgm:t>
        <a:bodyPr/>
        <a:lstStyle/>
        <a:p>
          <a:endParaRPr lang="en-IN"/>
        </a:p>
      </dgm:t>
    </dgm:pt>
    <dgm:pt modelId="{149497E0-C80E-4D24-9E93-93752A5605A7}" type="sibTrans" cxnId="{3772095C-52F3-4E33-BECD-34F6DF3D947A}">
      <dgm:prSet/>
      <dgm:spPr/>
      <dgm:t>
        <a:bodyPr/>
        <a:lstStyle/>
        <a:p>
          <a:endParaRPr lang="en-IN"/>
        </a:p>
      </dgm:t>
    </dgm:pt>
    <dgm:pt modelId="{3D5D50F4-CCCB-4BAA-B394-043D89458A39}">
      <dgm:prSet/>
      <dgm:spPr/>
      <dgm:t>
        <a:bodyPr/>
        <a:lstStyle/>
        <a:p>
          <a:r>
            <a:rPr lang="en-US"/>
            <a:t>Blue green</a:t>
          </a:r>
          <a:endParaRPr lang="en-IN"/>
        </a:p>
      </dgm:t>
    </dgm:pt>
    <dgm:pt modelId="{AFDE6F3D-6BF0-44F2-8C23-7BCD28EB3EF6}" type="parTrans" cxnId="{0D218C0B-4725-4A2A-A6F1-B92601D761E6}">
      <dgm:prSet/>
      <dgm:spPr/>
      <dgm:t>
        <a:bodyPr/>
        <a:lstStyle/>
        <a:p>
          <a:endParaRPr lang="en-IN"/>
        </a:p>
      </dgm:t>
    </dgm:pt>
    <dgm:pt modelId="{8794F394-9805-46AA-BCFE-9EED9680A665}" type="sibTrans" cxnId="{0D218C0B-4725-4A2A-A6F1-B92601D761E6}">
      <dgm:prSet/>
      <dgm:spPr/>
      <dgm:t>
        <a:bodyPr/>
        <a:lstStyle/>
        <a:p>
          <a:endParaRPr lang="en-IN"/>
        </a:p>
      </dgm:t>
    </dgm:pt>
    <dgm:pt modelId="{DD6E3492-DDAF-4602-B497-3706A915C56B}">
      <dgm:prSet/>
      <dgm:spPr/>
      <dgm:t>
        <a:bodyPr/>
        <a:lstStyle/>
        <a:p>
          <a:r>
            <a:rPr lang="en-US"/>
            <a:t>Canary</a:t>
          </a:r>
          <a:endParaRPr lang="en-IN"/>
        </a:p>
      </dgm:t>
    </dgm:pt>
    <dgm:pt modelId="{8FF9DD00-F52E-4498-9D90-1B22B0ECD179}" type="parTrans" cxnId="{A9C0CEF4-9BA2-45E0-953C-7EB6B2CC1CC9}">
      <dgm:prSet/>
      <dgm:spPr/>
      <dgm:t>
        <a:bodyPr/>
        <a:lstStyle/>
        <a:p>
          <a:endParaRPr lang="en-IN"/>
        </a:p>
      </dgm:t>
    </dgm:pt>
    <dgm:pt modelId="{0E1073DE-7789-465C-83E1-6FE92A3B2D97}" type="sibTrans" cxnId="{A9C0CEF4-9BA2-45E0-953C-7EB6B2CC1CC9}">
      <dgm:prSet/>
      <dgm:spPr/>
      <dgm:t>
        <a:bodyPr/>
        <a:lstStyle/>
        <a:p>
          <a:endParaRPr lang="en-IN"/>
        </a:p>
      </dgm:t>
    </dgm:pt>
    <dgm:pt modelId="{2E1301D6-BDA7-4734-9D8B-9AC8DD35551F}" type="pres">
      <dgm:prSet presAssocID="{C85DA470-A234-4416-B5A6-ABFC76179E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D1CAB7-9EC2-409E-9014-4E1605D1F9F0}" type="pres">
      <dgm:prSet presAssocID="{2CB79964-D28C-44AB-ABBC-322719579898}" presName="hierRoot1" presStyleCnt="0"/>
      <dgm:spPr/>
    </dgm:pt>
    <dgm:pt modelId="{CA3C8025-76EA-4AD3-8D13-BBE35B9068C4}" type="pres">
      <dgm:prSet presAssocID="{2CB79964-D28C-44AB-ABBC-322719579898}" presName="composite" presStyleCnt="0"/>
      <dgm:spPr/>
    </dgm:pt>
    <dgm:pt modelId="{2A1CED21-BAA2-4E93-B5E2-2AA968E2451F}" type="pres">
      <dgm:prSet presAssocID="{2CB79964-D28C-44AB-ABBC-322719579898}" presName="background" presStyleLbl="node0" presStyleIdx="0" presStyleCnt="1"/>
      <dgm:spPr/>
    </dgm:pt>
    <dgm:pt modelId="{4E412D2E-6DAE-4943-A3CE-D872E225A614}" type="pres">
      <dgm:prSet presAssocID="{2CB79964-D28C-44AB-ABBC-322719579898}" presName="text" presStyleLbl="fgAcc0" presStyleIdx="0" presStyleCnt="1">
        <dgm:presLayoutVars>
          <dgm:chPref val="3"/>
        </dgm:presLayoutVars>
      </dgm:prSet>
      <dgm:spPr/>
    </dgm:pt>
    <dgm:pt modelId="{999ABB69-1E30-4179-951C-E673D8C2492D}" type="pres">
      <dgm:prSet presAssocID="{2CB79964-D28C-44AB-ABBC-322719579898}" presName="hierChild2" presStyleCnt="0"/>
      <dgm:spPr/>
    </dgm:pt>
    <dgm:pt modelId="{7557867E-5EB6-4DFA-99FE-91B3EF858490}" type="pres">
      <dgm:prSet presAssocID="{79291121-92C6-4BDA-B137-35391694AA61}" presName="Name10" presStyleLbl="parChTrans1D2" presStyleIdx="0" presStyleCnt="7"/>
      <dgm:spPr/>
    </dgm:pt>
    <dgm:pt modelId="{320450F0-ED96-426C-8106-C86D6FC458D2}" type="pres">
      <dgm:prSet presAssocID="{A8739B61-C28C-4BB0-B225-135D37D87D4A}" presName="hierRoot2" presStyleCnt="0"/>
      <dgm:spPr/>
    </dgm:pt>
    <dgm:pt modelId="{FEBED995-8C0A-4AA4-85CE-C0CF602DF1BE}" type="pres">
      <dgm:prSet presAssocID="{A8739B61-C28C-4BB0-B225-135D37D87D4A}" presName="composite2" presStyleCnt="0"/>
      <dgm:spPr/>
    </dgm:pt>
    <dgm:pt modelId="{A93B284B-8161-45FA-B390-EA8AB56B04B2}" type="pres">
      <dgm:prSet presAssocID="{A8739B61-C28C-4BB0-B225-135D37D87D4A}" presName="background2" presStyleLbl="node2" presStyleIdx="0" presStyleCnt="7"/>
      <dgm:spPr/>
    </dgm:pt>
    <dgm:pt modelId="{9D6AE0C6-BC1F-41F4-9A46-0509188D82DC}" type="pres">
      <dgm:prSet presAssocID="{A8739B61-C28C-4BB0-B225-135D37D87D4A}" presName="text2" presStyleLbl="fgAcc2" presStyleIdx="0" presStyleCnt="7">
        <dgm:presLayoutVars>
          <dgm:chPref val="3"/>
        </dgm:presLayoutVars>
      </dgm:prSet>
      <dgm:spPr/>
    </dgm:pt>
    <dgm:pt modelId="{A9DD2DFA-9F34-425B-892F-4C84EAA84712}" type="pres">
      <dgm:prSet presAssocID="{A8739B61-C28C-4BB0-B225-135D37D87D4A}" presName="hierChild3" presStyleCnt="0"/>
      <dgm:spPr/>
    </dgm:pt>
    <dgm:pt modelId="{F2262CDD-ED6A-49B5-8CB9-608F38D31334}" type="pres">
      <dgm:prSet presAssocID="{57A75A64-EFDD-45A9-90F9-16B33A04E47B}" presName="Name10" presStyleLbl="parChTrans1D2" presStyleIdx="1" presStyleCnt="7"/>
      <dgm:spPr/>
    </dgm:pt>
    <dgm:pt modelId="{B0D0F136-D02F-46B1-9CAA-615C989A698A}" type="pres">
      <dgm:prSet presAssocID="{4A5E46F8-A960-4180-9031-FAA3AC7B9172}" presName="hierRoot2" presStyleCnt="0"/>
      <dgm:spPr/>
    </dgm:pt>
    <dgm:pt modelId="{FD39CC3A-9DE2-4D5C-A0C5-1EF67B1EA62A}" type="pres">
      <dgm:prSet presAssocID="{4A5E46F8-A960-4180-9031-FAA3AC7B9172}" presName="composite2" presStyleCnt="0"/>
      <dgm:spPr/>
    </dgm:pt>
    <dgm:pt modelId="{4187F2AD-611F-4E44-AA37-ECCEF3C30DF9}" type="pres">
      <dgm:prSet presAssocID="{4A5E46F8-A960-4180-9031-FAA3AC7B9172}" presName="background2" presStyleLbl="node2" presStyleIdx="1" presStyleCnt="7"/>
      <dgm:spPr/>
    </dgm:pt>
    <dgm:pt modelId="{0F1112D6-C4C2-420D-A170-681D38967A54}" type="pres">
      <dgm:prSet presAssocID="{4A5E46F8-A960-4180-9031-FAA3AC7B9172}" presName="text2" presStyleLbl="fgAcc2" presStyleIdx="1" presStyleCnt="7">
        <dgm:presLayoutVars>
          <dgm:chPref val="3"/>
        </dgm:presLayoutVars>
      </dgm:prSet>
      <dgm:spPr/>
    </dgm:pt>
    <dgm:pt modelId="{CF82FE89-709C-4447-870C-3AC571AF4B46}" type="pres">
      <dgm:prSet presAssocID="{4A5E46F8-A960-4180-9031-FAA3AC7B9172}" presName="hierChild3" presStyleCnt="0"/>
      <dgm:spPr/>
    </dgm:pt>
    <dgm:pt modelId="{1125D2FF-C204-437C-B3F2-C515B85AD610}" type="pres">
      <dgm:prSet presAssocID="{D65D2554-9EAB-4936-8663-9FD14F1BE9FD}" presName="Name10" presStyleLbl="parChTrans1D2" presStyleIdx="2" presStyleCnt="7"/>
      <dgm:spPr/>
    </dgm:pt>
    <dgm:pt modelId="{0F286FC0-E19B-463F-A713-D27456309B35}" type="pres">
      <dgm:prSet presAssocID="{BB4518F1-8041-4F27-9EBE-0440E935E214}" presName="hierRoot2" presStyleCnt="0"/>
      <dgm:spPr/>
    </dgm:pt>
    <dgm:pt modelId="{4400F236-FF68-4934-8A94-D0CE3400A10A}" type="pres">
      <dgm:prSet presAssocID="{BB4518F1-8041-4F27-9EBE-0440E935E214}" presName="composite2" presStyleCnt="0"/>
      <dgm:spPr/>
    </dgm:pt>
    <dgm:pt modelId="{58B82EB0-065F-474E-A60A-B0576421DB03}" type="pres">
      <dgm:prSet presAssocID="{BB4518F1-8041-4F27-9EBE-0440E935E214}" presName="background2" presStyleLbl="node2" presStyleIdx="2" presStyleCnt="7"/>
      <dgm:spPr/>
    </dgm:pt>
    <dgm:pt modelId="{D63DB094-A1C4-4E84-A6C2-F300AFA1ED8C}" type="pres">
      <dgm:prSet presAssocID="{BB4518F1-8041-4F27-9EBE-0440E935E214}" presName="text2" presStyleLbl="fgAcc2" presStyleIdx="2" presStyleCnt="7">
        <dgm:presLayoutVars>
          <dgm:chPref val="3"/>
        </dgm:presLayoutVars>
      </dgm:prSet>
      <dgm:spPr/>
    </dgm:pt>
    <dgm:pt modelId="{61FD969B-3939-4BB2-9C8E-79908ACE7592}" type="pres">
      <dgm:prSet presAssocID="{BB4518F1-8041-4F27-9EBE-0440E935E214}" presName="hierChild3" presStyleCnt="0"/>
      <dgm:spPr/>
    </dgm:pt>
    <dgm:pt modelId="{0037D9C4-E84E-41A8-A3F0-127B05B0EF91}" type="pres">
      <dgm:prSet presAssocID="{6639D985-D8D0-402B-9257-35B6A03985B4}" presName="Name10" presStyleLbl="parChTrans1D2" presStyleIdx="3" presStyleCnt="7"/>
      <dgm:spPr/>
    </dgm:pt>
    <dgm:pt modelId="{0E6699BE-2C30-4265-855C-A7E80C61926D}" type="pres">
      <dgm:prSet presAssocID="{A930C580-F61E-4DC9-9904-B5AEFCD86177}" presName="hierRoot2" presStyleCnt="0"/>
      <dgm:spPr/>
    </dgm:pt>
    <dgm:pt modelId="{5BED400F-8CBC-4F4E-A289-C87A35876390}" type="pres">
      <dgm:prSet presAssocID="{A930C580-F61E-4DC9-9904-B5AEFCD86177}" presName="composite2" presStyleCnt="0"/>
      <dgm:spPr/>
    </dgm:pt>
    <dgm:pt modelId="{D6BBF2CC-5E14-4703-8001-B6FF1C8E4426}" type="pres">
      <dgm:prSet presAssocID="{A930C580-F61E-4DC9-9904-B5AEFCD86177}" presName="background2" presStyleLbl="node2" presStyleIdx="3" presStyleCnt="7"/>
      <dgm:spPr/>
    </dgm:pt>
    <dgm:pt modelId="{A995DFDF-B691-499A-BDFA-136F9C6BF537}" type="pres">
      <dgm:prSet presAssocID="{A930C580-F61E-4DC9-9904-B5AEFCD86177}" presName="text2" presStyleLbl="fgAcc2" presStyleIdx="3" presStyleCnt="7">
        <dgm:presLayoutVars>
          <dgm:chPref val="3"/>
        </dgm:presLayoutVars>
      </dgm:prSet>
      <dgm:spPr/>
    </dgm:pt>
    <dgm:pt modelId="{23D068CB-9438-4BF2-A8C4-1402C614386E}" type="pres">
      <dgm:prSet presAssocID="{A930C580-F61E-4DC9-9904-B5AEFCD86177}" presName="hierChild3" presStyleCnt="0"/>
      <dgm:spPr/>
    </dgm:pt>
    <dgm:pt modelId="{FA4B43E2-A9AA-476E-AF64-C8B52E38AEDF}" type="pres">
      <dgm:prSet presAssocID="{ED3154FC-DF26-4E8C-B4A6-FFBF99663717}" presName="Name10" presStyleLbl="parChTrans1D2" presStyleIdx="4" presStyleCnt="7"/>
      <dgm:spPr/>
    </dgm:pt>
    <dgm:pt modelId="{22F1F7B8-AA94-4866-85E3-13806A710B3F}" type="pres">
      <dgm:prSet presAssocID="{80F0DB13-0A3A-433E-8EF5-33FDD4E625AD}" presName="hierRoot2" presStyleCnt="0"/>
      <dgm:spPr/>
    </dgm:pt>
    <dgm:pt modelId="{8C193A47-BACF-47B4-BA62-EAA0E15575FA}" type="pres">
      <dgm:prSet presAssocID="{80F0DB13-0A3A-433E-8EF5-33FDD4E625AD}" presName="composite2" presStyleCnt="0"/>
      <dgm:spPr/>
    </dgm:pt>
    <dgm:pt modelId="{07CCC240-BD34-45A5-B866-0977DA2C9A90}" type="pres">
      <dgm:prSet presAssocID="{80F0DB13-0A3A-433E-8EF5-33FDD4E625AD}" presName="background2" presStyleLbl="node2" presStyleIdx="4" presStyleCnt="7"/>
      <dgm:spPr/>
    </dgm:pt>
    <dgm:pt modelId="{62B2EB5D-5F5F-4117-A792-98C0DC015648}" type="pres">
      <dgm:prSet presAssocID="{80F0DB13-0A3A-433E-8EF5-33FDD4E625AD}" presName="text2" presStyleLbl="fgAcc2" presStyleIdx="4" presStyleCnt="7">
        <dgm:presLayoutVars>
          <dgm:chPref val="3"/>
        </dgm:presLayoutVars>
      </dgm:prSet>
      <dgm:spPr/>
    </dgm:pt>
    <dgm:pt modelId="{EE8741B2-5815-4DCF-885B-A4E7AFD964AE}" type="pres">
      <dgm:prSet presAssocID="{80F0DB13-0A3A-433E-8EF5-33FDD4E625AD}" presName="hierChild3" presStyleCnt="0"/>
      <dgm:spPr/>
    </dgm:pt>
    <dgm:pt modelId="{E2A05729-0B32-4709-BA84-368594811FDC}" type="pres">
      <dgm:prSet presAssocID="{AFDE6F3D-6BF0-44F2-8C23-7BCD28EB3EF6}" presName="Name10" presStyleLbl="parChTrans1D2" presStyleIdx="5" presStyleCnt="7"/>
      <dgm:spPr/>
    </dgm:pt>
    <dgm:pt modelId="{C4D2E5D0-9B31-481D-A972-8650DAFB14F9}" type="pres">
      <dgm:prSet presAssocID="{3D5D50F4-CCCB-4BAA-B394-043D89458A39}" presName="hierRoot2" presStyleCnt="0"/>
      <dgm:spPr/>
    </dgm:pt>
    <dgm:pt modelId="{B6DADED6-3792-4D4E-BC01-766C23CF6892}" type="pres">
      <dgm:prSet presAssocID="{3D5D50F4-CCCB-4BAA-B394-043D89458A39}" presName="composite2" presStyleCnt="0"/>
      <dgm:spPr/>
    </dgm:pt>
    <dgm:pt modelId="{E4325873-AC4D-4514-BE9D-9993FD04A524}" type="pres">
      <dgm:prSet presAssocID="{3D5D50F4-CCCB-4BAA-B394-043D89458A39}" presName="background2" presStyleLbl="node2" presStyleIdx="5" presStyleCnt="7"/>
      <dgm:spPr/>
    </dgm:pt>
    <dgm:pt modelId="{A7C71862-B50D-4138-8AEA-3C5DB0708A74}" type="pres">
      <dgm:prSet presAssocID="{3D5D50F4-CCCB-4BAA-B394-043D89458A39}" presName="text2" presStyleLbl="fgAcc2" presStyleIdx="5" presStyleCnt="7">
        <dgm:presLayoutVars>
          <dgm:chPref val="3"/>
        </dgm:presLayoutVars>
      </dgm:prSet>
      <dgm:spPr/>
    </dgm:pt>
    <dgm:pt modelId="{6B202B1B-C9E2-44C1-8AF2-CC868A1AC688}" type="pres">
      <dgm:prSet presAssocID="{3D5D50F4-CCCB-4BAA-B394-043D89458A39}" presName="hierChild3" presStyleCnt="0"/>
      <dgm:spPr/>
    </dgm:pt>
    <dgm:pt modelId="{02716386-60F9-4C36-9235-B45790582605}" type="pres">
      <dgm:prSet presAssocID="{8FF9DD00-F52E-4498-9D90-1B22B0ECD179}" presName="Name10" presStyleLbl="parChTrans1D2" presStyleIdx="6" presStyleCnt="7"/>
      <dgm:spPr/>
    </dgm:pt>
    <dgm:pt modelId="{3AED0C9D-2872-4AF0-BE88-04CF1DA55ECF}" type="pres">
      <dgm:prSet presAssocID="{DD6E3492-DDAF-4602-B497-3706A915C56B}" presName="hierRoot2" presStyleCnt="0"/>
      <dgm:spPr/>
    </dgm:pt>
    <dgm:pt modelId="{98DCA1E6-DAD9-46C5-AEDA-31082D86A395}" type="pres">
      <dgm:prSet presAssocID="{DD6E3492-DDAF-4602-B497-3706A915C56B}" presName="composite2" presStyleCnt="0"/>
      <dgm:spPr/>
    </dgm:pt>
    <dgm:pt modelId="{D579A0F2-62D3-468F-B0D6-00A9831E764C}" type="pres">
      <dgm:prSet presAssocID="{DD6E3492-DDAF-4602-B497-3706A915C56B}" presName="background2" presStyleLbl="node2" presStyleIdx="6" presStyleCnt="7"/>
      <dgm:spPr/>
    </dgm:pt>
    <dgm:pt modelId="{CB02EF07-B8AB-456B-9780-263B574237A2}" type="pres">
      <dgm:prSet presAssocID="{DD6E3492-DDAF-4602-B497-3706A915C56B}" presName="text2" presStyleLbl="fgAcc2" presStyleIdx="6" presStyleCnt="7">
        <dgm:presLayoutVars>
          <dgm:chPref val="3"/>
        </dgm:presLayoutVars>
      </dgm:prSet>
      <dgm:spPr/>
    </dgm:pt>
    <dgm:pt modelId="{431BC83D-6774-4C13-A9FE-F1D3DE559702}" type="pres">
      <dgm:prSet presAssocID="{DD6E3492-DDAF-4602-B497-3706A915C56B}" presName="hierChild3" presStyleCnt="0"/>
      <dgm:spPr/>
    </dgm:pt>
  </dgm:ptLst>
  <dgm:cxnLst>
    <dgm:cxn modelId="{0D218C0B-4725-4A2A-A6F1-B92601D761E6}" srcId="{2CB79964-D28C-44AB-ABBC-322719579898}" destId="{3D5D50F4-CCCB-4BAA-B394-043D89458A39}" srcOrd="5" destOrd="0" parTransId="{AFDE6F3D-6BF0-44F2-8C23-7BCD28EB3EF6}" sibTransId="{8794F394-9805-46AA-BCFE-9EED9680A665}"/>
    <dgm:cxn modelId="{39B51613-0278-48CF-887F-1826F09AD6E4}" type="presOf" srcId="{80F0DB13-0A3A-433E-8EF5-33FDD4E625AD}" destId="{62B2EB5D-5F5F-4117-A792-98C0DC015648}" srcOrd="0" destOrd="0" presId="urn:microsoft.com/office/officeart/2005/8/layout/hierarchy1"/>
    <dgm:cxn modelId="{3A7E9915-5E42-4EA4-9EDA-13F9ACAEA67D}" type="presOf" srcId="{AFDE6F3D-6BF0-44F2-8C23-7BCD28EB3EF6}" destId="{E2A05729-0B32-4709-BA84-368594811FDC}" srcOrd="0" destOrd="0" presId="urn:microsoft.com/office/officeart/2005/8/layout/hierarchy1"/>
    <dgm:cxn modelId="{A8550136-77BD-4B86-972F-00BC19DC1EC9}" srcId="{C85DA470-A234-4416-B5A6-ABFC76179E10}" destId="{2CB79964-D28C-44AB-ABBC-322719579898}" srcOrd="0" destOrd="0" parTransId="{BA08A7FD-58EE-4FF2-8776-52261768AF97}" sibTransId="{9DB6B462-4810-4C1C-9C4F-E2541C39648A}"/>
    <dgm:cxn modelId="{BFC5443D-979F-4BB0-887A-3C559174D2AE}" srcId="{2CB79964-D28C-44AB-ABBC-322719579898}" destId="{A930C580-F61E-4DC9-9904-B5AEFCD86177}" srcOrd="3" destOrd="0" parTransId="{6639D985-D8D0-402B-9257-35B6A03985B4}" sibTransId="{DB165769-660D-4BB4-A887-B082EB93760F}"/>
    <dgm:cxn modelId="{CA614B3F-4FB9-477B-8F3D-83BE66C4BE90}" type="presOf" srcId="{DD6E3492-DDAF-4602-B497-3706A915C56B}" destId="{CB02EF07-B8AB-456B-9780-263B574237A2}" srcOrd="0" destOrd="0" presId="urn:microsoft.com/office/officeart/2005/8/layout/hierarchy1"/>
    <dgm:cxn modelId="{3772095C-52F3-4E33-BECD-34F6DF3D947A}" srcId="{2CB79964-D28C-44AB-ABBC-322719579898}" destId="{80F0DB13-0A3A-433E-8EF5-33FDD4E625AD}" srcOrd="4" destOrd="0" parTransId="{ED3154FC-DF26-4E8C-B4A6-FFBF99663717}" sibTransId="{149497E0-C80E-4D24-9E93-93752A5605A7}"/>
    <dgm:cxn modelId="{5D00595C-5DBE-4304-9770-D02DB3A2EDED}" type="presOf" srcId="{D65D2554-9EAB-4936-8663-9FD14F1BE9FD}" destId="{1125D2FF-C204-437C-B3F2-C515B85AD610}" srcOrd="0" destOrd="0" presId="urn:microsoft.com/office/officeart/2005/8/layout/hierarchy1"/>
    <dgm:cxn modelId="{90060D6B-75AF-4FC5-8CC3-2694B6C2F426}" type="presOf" srcId="{ED3154FC-DF26-4E8C-B4A6-FFBF99663717}" destId="{FA4B43E2-A9AA-476E-AF64-C8B52E38AEDF}" srcOrd="0" destOrd="0" presId="urn:microsoft.com/office/officeart/2005/8/layout/hierarchy1"/>
    <dgm:cxn modelId="{A1055659-45F1-464C-85E7-CC46C635F9A5}" srcId="{2CB79964-D28C-44AB-ABBC-322719579898}" destId="{BB4518F1-8041-4F27-9EBE-0440E935E214}" srcOrd="2" destOrd="0" parTransId="{D65D2554-9EAB-4936-8663-9FD14F1BE9FD}" sibTransId="{959F3B62-E9C1-440E-999B-49A359A5FF44}"/>
    <dgm:cxn modelId="{A3724895-DA09-486B-8DA4-CFA93AC7146B}" type="presOf" srcId="{3D5D50F4-CCCB-4BAA-B394-043D89458A39}" destId="{A7C71862-B50D-4138-8AEA-3C5DB0708A74}" srcOrd="0" destOrd="0" presId="urn:microsoft.com/office/officeart/2005/8/layout/hierarchy1"/>
    <dgm:cxn modelId="{353A2298-A15F-49C1-B863-F6023EC3D4C1}" type="presOf" srcId="{6639D985-D8D0-402B-9257-35B6A03985B4}" destId="{0037D9C4-E84E-41A8-A3F0-127B05B0EF91}" srcOrd="0" destOrd="0" presId="urn:microsoft.com/office/officeart/2005/8/layout/hierarchy1"/>
    <dgm:cxn modelId="{B18EBD9F-5BDB-4956-B689-1EAD1D8FD5E8}" type="presOf" srcId="{A8739B61-C28C-4BB0-B225-135D37D87D4A}" destId="{9D6AE0C6-BC1F-41F4-9A46-0509188D82DC}" srcOrd="0" destOrd="0" presId="urn:microsoft.com/office/officeart/2005/8/layout/hierarchy1"/>
    <dgm:cxn modelId="{DFB1D4AE-F5E1-4625-B019-ECDFE8A7A9A4}" type="presOf" srcId="{4A5E46F8-A960-4180-9031-FAA3AC7B9172}" destId="{0F1112D6-C4C2-420D-A170-681D38967A54}" srcOrd="0" destOrd="0" presId="urn:microsoft.com/office/officeart/2005/8/layout/hierarchy1"/>
    <dgm:cxn modelId="{963040B0-4623-4182-AF33-31743D97BDB4}" type="presOf" srcId="{8FF9DD00-F52E-4498-9D90-1B22B0ECD179}" destId="{02716386-60F9-4C36-9235-B45790582605}" srcOrd="0" destOrd="0" presId="urn:microsoft.com/office/officeart/2005/8/layout/hierarchy1"/>
    <dgm:cxn modelId="{21C298BB-2AA8-429F-8E03-7DD393B9FBA2}" type="presOf" srcId="{57A75A64-EFDD-45A9-90F9-16B33A04E47B}" destId="{F2262CDD-ED6A-49B5-8CB9-608F38D31334}" srcOrd="0" destOrd="0" presId="urn:microsoft.com/office/officeart/2005/8/layout/hierarchy1"/>
    <dgm:cxn modelId="{90D163CD-7879-4F25-AA6C-A89DCCB877C4}" type="presOf" srcId="{BB4518F1-8041-4F27-9EBE-0440E935E214}" destId="{D63DB094-A1C4-4E84-A6C2-F300AFA1ED8C}" srcOrd="0" destOrd="0" presId="urn:microsoft.com/office/officeart/2005/8/layout/hierarchy1"/>
    <dgm:cxn modelId="{F1ADD4D1-4EA5-4EAB-B3EC-61592A4BF515}" type="presOf" srcId="{79291121-92C6-4BDA-B137-35391694AA61}" destId="{7557867E-5EB6-4DFA-99FE-91B3EF858490}" srcOrd="0" destOrd="0" presId="urn:microsoft.com/office/officeart/2005/8/layout/hierarchy1"/>
    <dgm:cxn modelId="{9B6F57D4-6CFA-4639-95C6-FED4299F20AB}" type="presOf" srcId="{A930C580-F61E-4DC9-9904-B5AEFCD86177}" destId="{A995DFDF-B691-499A-BDFA-136F9C6BF537}" srcOrd="0" destOrd="0" presId="urn:microsoft.com/office/officeart/2005/8/layout/hierarchy1"/>
    <dgm:cxn modelId="{B3EEECD8-BE1F-4350-B1A1-A5F9EE30C92D}" srcId="{2CB79964-D28C-44AB-ABBC-322719579898}" destId="{A8739B61-C28C-4BB0-B225-135D37D87D4A}" srcOrd="0" destOrd="0" parTransId="{79291121-92C6-4BDA-B137-35391694AA61}" sibTransId="{97095082-5483-4285-A2BF-7BA978BE4D8C}"/>
    <dgm:cxn modelId="{455149DC-E662-4F6D-8807-90760CB3E72C}" type="presOf" srcId="{2CB79964-D28C-44AB-ABBC-322719579898}" destId="{4E412D2E-6DAE-4943-A3CE-D872E225A614}" srcOrd="0" destOrd="0" presId="urn:microsoft.com/office/officeart/2005/8/layout/hierarchy1"/>
    <dgm:cxn modelId="{1FDFE9F2-4F6B-4AC9-B78E-47E7D869E44A}" srcId="{2CB79964-D28C-44AB-ABBC-322719579898}" destId="{4A5E46F8-A960-4180-9031-FAA3AC7B9172}" srcOrd="1" destOrd="0" parTransId="{57A75A64-EFDD-45A9-90F9-16B33A04E47B}" sibTransId="{18FBEEA3-2CE4-488F-9C16-1FB6DE883A13}"/>
    <dgm:cxn modelId="{A9C0CEF4-9BA2-45E0-953C-7EB6B2CC1CC9}" srcId="{2CB79964-D28C-44AB-ABBC-322719579898}" destId="{DD6E3492-DDAF-4602-B497-3706A915C56B}" srcOrd="6" destOrd="0" parTransId="{8FF9DD00-F52E-4498-9D90-1B22B0ECD179}" sibTransId="{0E1073DE-7789-465C-83E1-6FE92A3B2D97}"/>
    <dgm:cxn modelId="{653CB9F6-FDB0-4BC5-8CE9-6BB904D8A931}" type="presOf" srcId="{C85DA470-A234-4416-B5A6-ABFC76179E10}" destId="{2E1301D6-BDA7-4734-9D8B-9AC8DD35551F}" srcOrd="0" destOrd="0" presId="urn:microsoft.com/office/officeart/2005/8/layout/hierarchy1"/>
    <dgm:cxn modelId="{827EBADB-F772-40A4-84F5-1E9C8EF8B914}" type="presParOf" srcId="{2E1301D6-BDA7-4734-9D8B-9AC8DD35551F}" destId="{4ED1CAB7-9EC2-409E-9014-4E1605D1F9F0}" srcOrd="0" destOrd="0" presId="urn:microsoft.com/office/officeart/2005/8/layout/hierarchy1"/>
    <dgm:cxn modelId="{68CF0756-6328-44CA-AEB0-3FC1FAAC179F}" type="presParOf" srcId="{4ED1CAB7-9EC2-409E-9014-4E1605D1F9F0}" destId="{CA3C8025-76EA-4AD3-8D13-BBE35B9068C4}" srcOrd="0" destOrd="0" presId="urn:microsoft.com/office/officeart/2005/8/layout/hierarchy1"/>
    <dgm:cxn modelId="{84FDC85D-E450-44A4-AD40-EF57DFA716C3}" type="presParOf" srcId="{CA3C8025-76EA-4AD3-8D13-BBE35B9068C4}" destId="{2A1CED21-BAA2-4E93-B5E2-2AA968E2451F}" srcOrd="0" destOrd="0" presId="urn:microsoft.com/office/officeart/2005/8/layout/hierarchy1"/>
    <dgm:cxn modelId="{23B30539-9A5C-49A2-A3A4-E6A842DD734D}" type="presParOf" srcId="{CA3C8025-76EA-4AD3-8D13-BBE35B9068C4}" destId="{4E412D2E-6DAE-4943-A3CE-D872E225A614}" srcOrd="1" destOrd="0" presId="urn:microsoft.com/office/officeart/2005/8/layout/hierarchy1"/>
    <dgm:cxn modelId="{204FF5FD-C9E5-405E-9260-18C9B8C06F4A}" type="presParOf" srcId="{4ED1CAB7-9EC2-409E-9014-4E1605D1F9F0}" destId="{999ABB69-1E30-4179-951C-E673D8C2492D}" srcOrd="1" destOrd="0" presId="urn:microsoft.com/office/officeart/2005/8/layout/hierarchy1"/>
    <dgm:cxn modelId="{D911D0F6-92B8-4420-9B93-5F739B076D8D}" type="presParOf" srcId="{999ABB69-1E30-4179-951C-E673D8C2492D}" destId="{7557867E-5EB6-4DFA-99FE-91B3EF858490}" srcOrd="0" destOrd="0" presId="urn:microsoft.com/office/officeart/2005/8/layout/hierarchy1"/>
    <dgm:cxn modelId="{BB714B48-F814-4CBB-B8B3-5329604465D4}" type="presParOf" srcId="{999ABB69-1E30-4179-951C-E673D8C2492D}" destId="{320450F0-ED96-426C-8106-C86D6FC458D2}" srcOrd="1" destOrd="0" presId="urn:microsoft.com/office/officeart/2005/8/layout/hierarchy1"/>
    <dgm:cxn modelId="{974CCD83-C922-47D3-A728-AFD74AB53882}" type="presParOf" srcId="{320450F0-ED96-426C-8106-C86D6FC458D2}" destId="{FEBED995-8C0A-4AA4-85CE-C0CF602DF1BE}" srcOrd="0" destOrd="0" presId="urn:microsoft.com/office/officeart/2005/8/layout/hierarchy1"/>
    <dgm:cxn modelId="{EDC054F1-36C5-4C25-88CC-8E77DF200598}" type="presParOf" srcId="{FEBED995-8C0A-4AA4-85CE-C0CF602DF1BE}" destId="{A93B284B-8161-45FA-B390-EA8AB56B04B2}" srcOrd="0" destOrd="0" presId="urn:microsoft.com/office/officeart/2005/8/layout/hierarchy1"/>
    <dgm:cxn modelId="{F7E98EF2-3A91-45EB-86C1-200D947CFD75}" type="presParOf" srcId="{FEBED995-8C0A-4AA4-85CE-C0CF602DF1BE}" destId="{9D6AE0C6-BC1F-41F4-9A46-0509188D82DC}" srcOrd="1" destOrd="0" presId="urn:microsoft.com/office/officeart/2005/8/layout/hierarchy1"/>
    <dgm:cxn modelId="{A32BB960-5E30-4BD1-8A81-BCB4F2AED4E8}" type="presParOf" srcId="{320450F0-ED96-426C-8106-C86D6FC458D2}" destId="{A9DD2DFA-9F34-425B-892F-4C84EAA84712}" srcOrd="1" destOrd="0" presId="urn:microsoft.com/office/officeart/2005/8/layout/hierarchy1"/>
    <dgm:cxn modelId="{84C97E43-CA3A-4FB3-A7E4-6BE07D4C862F}" type="presParOf" srcId="{999ABB69-1E30-4179-951C-E673D8C2492D}" destId="{F2262CDD-ED6A-49B5-8CB9-608F38D31334}" srcOrd="2" destOrd="0" presId="urn:microsoft.com/office/officeart/2005/8/layout/hierarchy1"/>
    <dgm:cxn modelId="{D70A6404-DFC2-4014-89E7-2ED5F34F55A8}" type="presParOf" srcId="{999ABB69-1E30-4179-951C-E673D8C2492D}" destId="{B0D0F136-D02F-46B1-9CAA-615C989A698A}" srcOrd="3" destOrd="0" presId="urn:microsoft.com/office/officeart/2005/8/layout/hierarchy1"/>
    <dgm:cxn modelId="{23FF1849-9ED8-4652-88F3-14EAFAEC72A6}" type="presParOf" srcId="{B0D0F136-D02F-46B1-9CAA-615C989A698A}" destId="{FD39CC3A-9DE2-4D5C-A0C5-1EF67B1EA62A}" srcOrd="0" destOrd="0" presId="urn:microsoft.com/office/officeart/2005/8/layout/hierarchy1"/>
    <dgm:cxn modelId="{6D2ACF86-B864-4DE1-B292-E9FCB6AA2865}" type="presParOf" srcId="{FD39CC3A-9DE2-4D5C-A0C5-1EF67B1EA62A}" destId="{4187F2AD-611F-4E44-AA37-ECCEF3C30DF9}" srcOrd="0" destOrd="0" presId="urn:microsoft.com/office/officeart/2005/8/layout/hierarchy1"/>
    <dgm:cxn modelId="{AA3E65EB-3DC5-442A-B5E2-BE01893CE703}" type="presParOf" srcId="{FD39CC3A-9DE2-4D5C-A0C5-1EF67B1EA62A}" destId="{0F1112D6-C4C2-420D-A170-681D38967A54}" srcOrd="1" destOrd="0" presId="urn:microsoft.com/office/officeart/2005/8/layout/hierarchy1"/>
    <dgm:cxn modelId="{081DFC62-1BDE-46A2-AE63-27EC9574F84E}" type="presParOf" srcId="{B0D0F136-D02F-46B1-9CAA-615C989A698A}" destId="{CF82FE89-709C-4447-870C-3AC571AF4B46}" srcOrd="1" destOrd="0" presId="urn:microsoft.com/office/officeart/2005/8/layout/hierarchy1"/>
    <dgm:cxn modelId="{61CE11F3-02A4-4F53-889A-CCA09CF46DDC}" type="presParOf" srcId="{999ABB69-1E30-4179-951C-E673D8C2492D}" destId="{1125D2FF-C204-437C-B3F2-C515B85AD610}" srcOrd="4" destOrd="0" presId="urn:microsoft.com/office/officeart/2005/8/layout/hierarchy1"/>
    <dgm:cxn modelId="{5A647FB0-AB15-443F-88CF-44D0DFC80666}" type="presParOf" srcId="{999ABB69-1E30-4179-951C-E673D8C2492D}" destId="{0F286FC0-E19B-463F-A713-D27456309B35}" srcOrd="5" destOrd="0" presId="urn:microsoft.com/office/officeart/2005/8/layout/hierarchy1"/>
    <dgm:cxn modelId="{1200E737-CE88-47BD-AA69-5177220546AB}" type="presParOf" srcId="{0F286FC0-E19B-463F-A713-D27456309B35}" destId="{4400F236-FF68-4934-8A94-D0CE3400A10A}" srcOrd="0" destOrd="0" presId="urn:microsoft.com/office/officeart/2005/8/layout/hierarchy1"/>
    <dgm:cxn modelId="{D19CC97B-365B-4CD7-86DC-7BB407D8FB07}" type="presParOf" srcId="{4400F236-FF68-4934-8A94-D0CE3400A10A}" destId="{58B82EB0-065F-474E-A60A-B0576421DB03}" srcOrd="0" destOrd="0" presId="urn:microsoft.com/office/officeart/2005/8/layout/hierarchy1"/>
    <dgm:cxn modelId="{5524AFE9-83E7-472C-8E45-9A55DC423B17}" type="presParOf" srcId="{4400F236-FF68-4934-8A94-D0CE3400A10A}" destId="{D63DB094-A1C4-4E84-A6C2-F300AFA1ED8C}" srcOrd="1" destOrd="0" presId="urn:microsoft.com/office/officeart/2005/8/layout/hierarchy1"/>
    <dgm:cxn modelId="{6A4376ED-DD26-4622-8349-FA07C86EFE13}" type="presParOf" srcId="{0F286FC0-E19B-463F-A713-D27456309B35}" destId="{61FD969B-3939-4BB2-9C8E-79908ACE7592}" srcOrd="1" destOrd="0" presId="urn:microsoft.com/office/officeart/2005/8/layout/hierarchy1"/>
    <dgm:cxn modelId="{87119F9B-99DE-4CEE-82FB-2D1523DE3F16}" type="presParOf" srcId="{999ABB69-1E30-4179-951C-E673D8C2492D}" destId="{0037D9C4-E84E-41A8-A3F0-127B05B0EF91}" srcOrd="6" destOrd="0" presId="urn:microsoft.com/office/officeart/2005/8/layout/hierarchy1"/>
    <dgm:cxn modelId="{74EBF297-589D-471C-A93E-2E19D1FA70CE}" type="presParOf" srcId="{999ABB69-1E30-4179-951C-E673D8C2492D}" destId="{0E6699BE-2C30-4265-855C-A7E80C61926D}" srcOrd="7" destOrd="0" presId="urn:microsoft.com/office/officeart/2005/8/layout/hierarchy1"/>
    <dgm:cxn modelId="{EA649767-3333-4E79-A4F1-6702B0D048EB}" type="presParOf" srcId="{0E6699BE-2C30-4265-855C-A7E80C61926D}" destId="{5BED400F-8CBC-4F4E-A289-C87A35876390}" srcOrd="0" destOrd="0" presId="urn:microsoft.com/office/officeart/2005/8/layout/hierarchy1"/>
    <dgm:cxn modelId="{82EBF2B4-A6A3-410F-BB58-966448DB4580}" type="presParOf" srcId="{5BED400F-8CBC-4F4E-A289-C87A35876390}" destId="{D6BBF2CC-5E14-4703-8001-B6FF1C8E4426}" srcOrd="0" destOrd="0" presId="urn:microsoft.com/office/officeart/2005/8/layout/hierarchy1"/>
    <dgm:cxn modelId="{D3E9D96B-09B5-4141-8653-96FBE97F52C8}" type="presParOf" srcId="{5BED400F-8CBC-4F4E-A289-C87A35876390}" destId="{A995DFDF-B691-499A-BDFA-136F9C6BF537}" srcOrd="1" destOrd="0" presId="urn:microsoft.com/office/officeart/2005/8/layout/hierarchy1"/>
    <dgm:cxn modelId="{BBB9C54C-ED99-464D-AB66-56CAF9DE0BF7}" type="presParOf" srcId="{0E6699BE-2C30-4265-855C-A7E80C61926D}" destId="{23D068CB-9438-4BF2-A8C4-1402C614386E}" srcOrd="1" destOrd="0" presId="urn:microsoft.com/office/officeart/2005/8/layout/hierarchy1"/>
    <dgm:cxn modelId="{221D6E9E-BBC3-4E99-968B-A8FA455FEF18}" type="presParOf" srcId="{999ABB69-1E30-4179-951C-E673D8C2492D}" destId="{FA4B43E2-A9AA-476E-AF64-C8B52E38AEDF}" srcOrd="8" destOrd="0" presId="urn:microsoft.com/office/officeart/2005/8/layout/hierarchy1"/>
    <dgm:cxn modelId="{4810A7A4-B486-4E38-9D6D-BA691A1178C5}" type="presParOf" srcId="{999ABB69-1E30-4179-951C-E673D8C2492D}" destId="{22F1F7B8-AA94-4866-85E3-13806A710B3F}" srcOrd="9" destOrd="0" presId="urn:microsoft.com/office/officeart/2005/8/layout/hierarchy1"/>
    <dgm:cxn modelId="{F2DC0F9F-B145-4614-B658-7767D4646794}" type="presParOf" srcId="{22F1F7B8-AA94-4866-85E3-13806A710B3F}" destId="{8C193A47-BACF-47B4-BA62-EAA0E15575FA}" srcOrd="0" destOrd="0" presId="urn:microsoft.com/office/officeart/2005/8/layout/hierarchy1"/>
    <dgm:cxn modelId="{F8A3A3D9-E588-4E15-B2B2-48B32D8DCC49}" type="presParOf" srcId="{8C193A47-BACF-47B4-BA62-EAA0E15575FA}" destId="{07CCC240-BD34-45A5-B866-0977DA2C9A90}" srcOrd="0" destOrd="0" presId="urn:microsoft.com/office/officeart/2005/8/layout/hierarchy1"/>
    <dgm:cxn modelId="{023D880A-7A15-4756-9930-1EE80833DCE9}" type="presParOf" srcId="{8C193A47-BACF-47B4-BA62-EAA0E15575FA}" destId="{62B2EB5D-5F5F-4117-A792-98C0DC015648}" srcOrd="1" destOrd="0" presId="urn:microsoft.com/office/officeart/2005/8/layout/hierarchy1"/>
    <dgm:cxn modelId="{1BB25354-50BD-4395-ACF2-FC86FE4C6AA4}" type="presParOf" srcId="{22F1F7B8-AA94-4866-85E3-13806A710B3F}" destId="{EE8741B2-5815-4DCF-885B-A4E7AFD964AE}" srcOrd="1" destOrd="0" presId="urn:microsoft.com/office/officeart/2005/8/layout/hierarchy1"/>
    <dgm:cxn modelId="{53DC602E-C784-4C6C-9A5B-0CD44AE1B781}" type="presParOf" srcId="{999ABB69-1E30-4179-951C-E673D8C2492D}" destId="{E2A05729-0B32-4709-BA84-368594811FDC}" srcOrd="10" destOrd="0" presId="urn:microsoft.com/office/officeart/2005/8/layout/hierarchy1"/>
    <dgm:cxn modelId="{661CB857-A49F-4AB9-B3E9-2914C655B876}" type="presParOf" srcId="{999ABB69-1E30-4179-951C-E673D8C2492D}" destId="{C4D2E5D0-9B31-481D-A972-8650DAFB14F9}" srcOrd="11" destOrd="0" presId="urn:microsoft.com/office/officeart/2005/8/layout/hierarchy1"/>
    <dgm:cxn modelId="{AA9109B8-F76B-4E4C-973C-231FF4AC38EE}" type="presParOf" srcId="{C4D2E5D0-9B31-481D-A972-8650DAFB14F9}" destId="{B6DADED6-3792-4D4E-BC01-766C23CF6892}" srcOrd="0" destOrd="0" presId="urn:microsoft.com/office/officeart/2005/8/layout/hierarchy1"/>
    <dgm:cxn modelId="{6F2425B6-C523-4696-ACBC-F155636E000B}" type="presParOf" srcId="{B6DADED6-3792-4D4E-BC01-766C23CF6892}" destId="{E4325873-AC4D-4514-BE9D-9993FD04A524}" srcOrd="0" destOrd="0" presId="urn:microsoft.com/office/officeart/2005/8/layout/hierarchy1"/>
    <dgm:cxn modelId="{F4FE7777-0B92-4CE0-9CE9-2A91E9827A6C}" type="presParOf" srcId="{B6DADED6-3792-4D4E-BC01-766C23CF6892}" destId="{A7C71862-B50D-4138-8AEA-3C5DB0708A74}" srcOrd="1" destOrd="0" presId="urn:microsoft.com/office/officeart/2005/8/layout/hierarchy1"/>
    <dgm:cxn modelId="{CC0DDB81-E05C-422D-97EC-4F80305F50E7}" type="presParOf" srcId="{C4D2E5D0-9B31-481D-A972-8650DAFB14F9}" destId="{6B202B1B-C9E2-44C1-8AF2-CC868A1AC688}" srcOrd="1" destOrd="0" presId="urn:microsoft.com/office/officeart/2005/8/layout/hierarchy1"/>
    <dgm:cxn modelId="{D9B2D4AC-25AD-4BDA-B7E6-6F54665D6560}" type="presParOf" srcId="{999ABB69-1E30-4179-951C-E673D8C2492D}" destId="{02716386-60F9-4C36-9235-B45790582605}" srcOrd="12" destOrd="0" presId="urn:microsoft.com/office/officeart/2005/8/layout/hierarchy1"/>
    <dgm:cxn modelId="{E2045ECF-93FF-4EF3-95BA-29A20F525B7C}" type="presParOf" srcId="{999ABB69-1E30-4179-951C-E673D8C2492D}" destId="{3AED0C9D-2872-4AF0-BE88-04CF1DA55ECF}" srcOrd="13" destOrd="0" presId="urn:microsoft.com/office/officeart/2005/8/layout/hierarchy1"/>
    <dgm:cxn modelId="{5CC736EA-53AC-4CFB-B83D-385F98620EE8}" type="presParOf" srcId="{3AED0C9D-2872-4AF0-BE88-04CF1DA55ECF}" destId="{98DCA1E6-DAD9-46C5-AEDA-31082D86A395}" srcOrd="0" destOrd="0" presId="urn:microsoft.com/office/officeart/2005/8/layout/hierarchy1"/>
    <dgm:cxn modelId="{0F072FCA-5A47-4C4C-B759-3C985CCDBA1D}" type="presParOf" srcId="{98DCA1E6-DAD9-46C5-AEDA-31082D86A395}" destId="{D579A0F2-62D3-468F-B0D6-00A9831E764C}" srcOrd="0" destOrd="0" presId="urn:microsoft.com/office/officeart/2005/8/layout/hierarchy1"/>
    <dgm:cxn modelId="{99A368D1-1EAE-4885-9B8E-3746AB68A9DD}" type="presParOf" srcId="{98DCA1E6-DAD9-46C5-AEDA-31082D86A395}" destId="{CB02EF07-B8AB-456B-9780-263B574237A2}" srcOrd="1" destOrd="0" presId="urn:microsoft.com/office/officeart/2005/8/layout/hierarchy1"/>
    <dgm:cxn modelId="{30072462-B8E7-4A09-A52F-18A679B18198}" type="presParOf" srcId="{3AED0C9D-2872-4AF0-BE88-04CF1DA55ECF}" destId="{431BC83D-6774-4C13-A9FE-F1D3DE5597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B37A8CB7-622E-4D1B-921E-352D168A4264}">
      <dgm:prSet/>
      <dgm:spPr/>
      <dgm:t>
        <a:bodyPr/>
        <a:lstStyle/>
        <a:p>
          <a:r>
            <a:rPr lang="en-IN"/>
            <a:t>Simple testing</a:t>
          </a:r>
        </a:p>
      </dgm:t>
    </dgm:pt>
    <dgm:pt modelId="{3D389ACB-5D7E-4386-B3AA-04D98A476026}" type="parTrans" cxnId="{4C8DD215-3D53-4DF0-9A34-08AD8997D7C0}">
      <dgm:prSet/>
      <dgm:spPr/>
      <dgm:t>
        <a:bodyPr/>
        <a:lstStyle/>
        <a:p>
          <a:endParaRPr lang="en-IN"/>
        </a:p>
      </dgm:t>
    </dgm:pt>
    <dgm:pt modelId="{ADD9EE20-3DF9-44C0-97D2-88673050B0A5}" type="sibTrans" cxnId="{4C8DD215-3D53-4DF0-9A34-08AD8997D7C0}">
      <dgm:prSet/>
      <dgm:spPr/>
      <dgm:t>
        <a:bodyPr/>
        <a:lstStyle/>
        <a:p>
          <a:endParaRPr lang="en-IN"/>
        </a:p>
      </dgm:t>
    </dgm:pt>
    <dgm:pt modelId="{49B5A0DD-0055-49F3-A80C-3E840E6D6CD2}">
      <dgm:prSet/>
      <dgm:spPr/>
      <dgm:t>
        <a:bodyPr/>
        <a:lstStyle/>
        <a:p>
          <a:r>
            <a:rPr lang="en-IN"/>
            <a:t>Quick deployment</a:t>
          </a:r>
        </a:p>
      </dgm:t>
    </dgm:pt>
    <dgm:pt modelId="{520BA785-EED6-40EF-9A46-05DA175C4F60}" type="parTrans" cxnId="{D0FA9428-D878-47B3-8D61-52B3335C3D78}">
      <dgm:prSet/>
      <dgm:spPr/>
      <dgm:t>
        <a:bodyPr/>
        <a:lstStyle/>
        <a:p>
          <a:endParaRPr lang="en-IN"/>
        </a:p>
      </dgm:t>
    </dgm:pt>
    <dgm:pt modelId="{935F0601-5649-4071-8CB5-9E59A33F2683}" type="sibTrans" cxnId="{D0FA9428-D878-47B3-8D61-52B3335C3D78}">
      <dgm:prSet/>
      <dgm:spPr/>
      <dgm:t>
        <a:bodyPr/>
        <a:lstStyle/>
        <a:p>
          <a:endParaRPr lang="en-IN"/>
        </a:p>
      </dgm:t>
    </dgm:pt>
    <dgm:pt modelId="{0316E72D-B8EB-448E-B5D4-C1DAE0033F56}">
      <dgm:prSet/>
      <dgm:spPr/>
      <dgm:t>
        <a:bodyPr/>
        <a:lstStyle/>
        <a:p>
          <a:r>
            <a:rPr lang="en-IN" dirty="0"/>
            <a:t>Easy to develop</a:t>
          </a:r>
        </a:p>
      </dgm:t>
    </dgm:pt>
    <dgm:pt modelId="{10241B28-E3C1-44CC-A02C-0C2D52D317C5}" type="sibTrans" cxnId="{DC916BBD-0828-4C72-B7CC-EF5FA4CF9AE1}">
      <dgm:prSet/>
      <dgm:spPr/>
      <dgm:t>
        <a:bodyPr/>
        <a:lstStyle/>
        <a:p>
          <a:endParaRPr lang="en-IN"/>
        </a:p>
      </dgm:t>
    </dgm:pt>
    <dgm:pt modelId="{A6089625-2E9C-43A4-8717-E597597AE7B5}" type="parTrans" cxnId="{DC916BBD-0828-4C72-B7CC-EF5FA4CF9AE1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A472E4AC-C4D0-42DD-B01E-C8EF960B6EA5}" type="pres">
      <dgm:prSet presAssocID="{0316E72D-B8EB-448E-B5D4-C1DAE0033F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4FCF2F-AC2C-49A0-8EB0-8C4D6DF72DB3}" type="pres">
      <dgm:prSet presAssocID="{10241B28-E3C1-44CC-A02C-0C2D52D317C5}" presName="spacer" presStyleCnt="0"/>
      <dgm:spPr/>
    </dgm:pt>
    <dgm:pt modelId="{905F97BC-B0F0-49FC-8F4D-AD96B28BA2C0}" type="pres">
      <dgm:prSet presAssocID="{B37A8CB7-622E-4D1B-921E-352D168A4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6B7344-D837-49B2-A0DD-48A074766519}" type="pres">
      <dgm:prSet presAssocID="{ADD9EE20-3DF9-44C0-97D2-88673050B0A5}" presName="spacer" presStyleCnt="0"/>
      <dgm:spPr/>
    </dgm:pt>
    <dgm:pt modelId="{C0B875A3-4EB3-4040-88AB-3F6756544F3B}" type="pres">
      <dgm:prSet presAssocID="{49B5A0DD-0055-49F3-A80C-3E840E6D6CD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8DD215-3D53-4DF0-9A34-08AD8997D7C0}" srcId="{F63B92D4-3F1F-4A9A-A17A-515D1CBC107C}" destId="{B37A8CB7-622E-4D1B-921E-352D168A4264}" srcOrd="1" destOrd="0" parTransId="{3D389ACB-5D7E-4386-B3AA-04D98A476026}" sibTransId="{ADD9EE20-3DF9-44C0-97D2-88673050B0A5}"/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D0FA9428-D878-47B3-8D61-52B3335C3D78}" srcId="{F63B92D4-3F1F-4A9A-A17A-515D1CBC107C}" destId="{49B5A0DD-0055-49F3-A80C-3E840E6D6CD2}" srcOrd="2" destOrd="0" parTransId="{520BA785-EED6-40EF-9A46-05DA175C4F60}" sibTransId="{935F0601-5649-4071-8CB5-9E59A33F2683}"/>
    <dgm:cxn modelId="{A714715E-847C-4841-BEE6-E17EBD729997}" type="presOf" srcId="{49B5A0DD-0055-49F3-A80C-3E840E6D6CD2}" destId="{C0B875A3-4EB3-4040-88AB-3F6756544F3B}" srcOrd="0" destOrd="0" presId="urn:microsoft.com/office/officeart/2005/8/layout/vList2"/>
    <dgm:cxn modelId="{A3CFA75A-6DD7-403C-8E7C-3557DB94A58A}" type="presOf" srcId="{B37A8CB7-622E-4D1B-921E-352D168A4264}" destId="{905F97BC-B0F0-49FC-8F4D-AD96B28BA2C0}" srcOrd="0" destOrd="0" presId="urn:microsoft.com/office/officeart/2005/8/layout/vList2"/>
    <dgm:cxn modelId="{DC916BBD-0828-4C72-B7CC-EF5FA4CF9AE1}" srcId="{F63B92D4-3F1F-4A9A-A17A-515D1CBC107C}" destId="{0316E72D-B8EB-448E-B5D4-C1DAE0033F56}" srcOrd="0" destOrd="0" parTransId="{A6089625-2E9C-43A4-8717-E597597AE7B5}" sibTransId="{10241B28-E3C1-44CC-A02C-0C2D52D317C5}"/>
    <dgm:cxn modelId="{3DD4BCDD-5E47-4B6A-AEE5-FC790E57B9EE}" type="presOf" srcId="{0316E72D-B8EB-448E-B5D4-C1DAE0033F56}" destId="{A472E4AC-C4D0-42DD-B01E-C8EF960B6EA5}" srcOrd="0" destOrd="0" presId="urn:microsoft.com/office/officeart/2005/8/layout/vList2"/>
    <dgm:cxn modelId="{01FFFF6D-7FB1-40DD-B5A5-DF745CB02C2D}" type="presParOf" srcId="{ECE6B9FE-0645-447C-B761-D70D80CF5EB9}" destId="{A472E4AC-C4D0-42DD-B01E-C8EF960B6EA5}" srcOrd="0" destOrd="0" presId="urn:microsoft.com/office/officeart/2005/8/layout/vList2"/>
    <dgm:cxn modelId="{6CE159DF-DBAD-48AD-B6ED-421416E90BE1}" type="presParOf" srcId="{ECE6B9FE-0645-447C-B761-D70D80CF5EB9}" destId="{134FCF2F-AC2C-49A0-8EB0-8C4D6DF72DB3}" srcOrd="1" destOrd="0" presId="urn:microsoft.com/office/officeart/2005/8/layout/vList2"/>
    <dgm:cxn modelId="{A34BFBE1-C987-41AF-9955-DCB509816DDD}" type="presParOf" srcId="{ECE6B9FE-0645-447C-B761-D70D80CF5EB9}" destId="{905F97BC-B0F0-49FC-8F4D-AD96B28BA2C0}" srcOrd="2" destOrd="0" presId="urn:microsoft.com/office/officeart/2005/8/layout/vList2"/>
    <dgm:cxn modelId="{8B9F2B25-1DB0-496F-8809-9421F00DDCED}" type="presParOf" srcId="{ECE6B9FE-0645-447C-B761-D70D80CF5EB9}" destId="{1B6B7344-D837-49B2-A0DD-48A074766519}" srcOrd="3" destOrd="0" presId="urn:microsoft.com/office/officeart/2005/8/layout/vList2"/>
    <dgm:cxn modelId="{43B9BC93-EAB7-4562-93B6-4522B710EA1B}" type="presParOf" srcId="{ECE6B9FE-0645-447C-B761-D70D80CF5EB9}" destId="{C0B875A3-4EB3-4040-88AB-3F6756544F3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F6F0C21-9014-4FD2-AA2F-7BE052B66FC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BA6CFF19-0527-444D-B971-C0864102EF9F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E023AE2F-E8E2-4338-9449-154DFC05971A}" type="parTrans" cxnId="{3090AC65-5442-4E35-B3B3-8E449224F8F2}">
      <dgm:prSet/>
      <dgm:spPr/>
      <dgm:t>
        <a:bodyPr/>
        <a:lstStyle/>
        <a:p>
          <a:endParaRPr lang="en-IN"/>
        </a:p>
      </dgm:t>
    </dgm:pt>
    <dgm:pt modelId="{5847CBA0-1753-44FD-9A64-CE75D7F57E93}" type="sibTrans" cxnId="{3090AC65-5442-4E35-B3B3-8E449224F8F2}">
      <dgm:prSet/>
      <dgm:spPr/>
      <dgm:t>
        <a:bodyPr/>
        <a:lstStyle/>
        <a:p>
          <a:endParaRPr lang="en-IN"/>
        </a:p>
      </dgm:t>
    </dgm:pt>
    <dgm:pt modelId="{23FF9D58-F379-45DE-B09F-2F24AB6EDB5D}">
      <dgm:prSet/>
      <dgm:spPr/>
      <dgm:t>
        <a:bodyPr/>
        <a:lstStyle/>
        <a:p>
          <a:r>
            <a:rPr lang="en-US"/>
            <a:t>Log aggregation</a:t>
          </a:r>
          <a:endParaRPr lang="en-IN"/>
        </a:p>
      </dgm:t>
    </dgm:pt>
    <dgm:pt modelId="{495A0AA7-4D62-4DD1-8105-78C7E64749F8}" type="parTrans" cxnId="{302A8ACB-F78E-42A3-AADA-C15FAE17C4A5}">
      <dgm:prSet/>
      <dgm:spPr/>
      <dgm:t>
        <a:bodyPr/>
        <a:lstStyle/>
        <a:p>
          <a:endParaRPr lang="en-IN"/>
        </a:p>
      </dgm:t>
    </dgm:pt>
    <dgm:pt modelId="{43694EF8-BDA9-4B39-BABD-D48665DF0CA2}" type="sibTrans" cxnId="{302A8ACB-F78E-42A3-AADA-C15FAE17C4A5}">
      <dgm:prSet/>
      <dgm:spPr/>
      <dgm:t>
        <a:bodyPr/>
        <a:lstStyle/>
        <a:p>
          <a:endParaRPr lang="en-IN"/>
        </a:p>
      </dgm:t>
    </dgm:pt>
    <dgm:pt modelId="{B4D512C1-80E6-4DF2-8388-F3CDAFE1B98B}">
      <dgm:prSet/>
      <dgm:spPr/>
      <dgm:t>
        <a:bodyPr/>
        <a:lstStyle/>
        <a:p>
          <a:r>
            <a:rPr lang="en-US"/>
            <a:t>Performance metrics</a:t>
          </a:r>
          <a:endParaRPr lang="en-IN"/>
        </a:p>
      </dgm:t>
    </dgm:pt>
    <dgm:pt modelId="{E0F523BD-9C2B-41CE-92C8-04D1967E97AF}" type="parTrans" cxnId="{DDC15017-6E7C-4201-88BB-E31CCE2081A8}">
      <dgm:prSet/>
      <dgm:spPr/>
      <dgm:t>
        <a:bodyPr/>
        <a:lstStyle/>
        <a:p>
          <a:endParaRPr lang="en-IN"/>
        </a:p>
      </dgm:t>
    </dgm:pt>
    <dgm:pt modelId="{440D1553-AA31-4550-80BB-46BE06AB6B6C}" type="sibTrans" cxnId="{DDC15017-6E7C-4201-88BB-E31CCE2081A8}">
      <dgm:prSet/>
      <dgm:spPr/>
      <dgm:t>
        <a:bodyPr/>
        <a:lstStyle/>
        <a:p>
          <a:endParaRPr lang="en-IN"/>
        </a:p>
      </dgm:t>
    </dgm:pt>
    <dgm:pt modelId="{6AC0DC8B-2F0E-4D92-8E79-2E0D8C729BA4}">
      <dgm:prSet/>
      <dgm:spPr/>
      <dgm:t>
        <a:bodyPr/>
        <a:lstStyle/>
        <a:p>
          <a:r>
            <a:rPr lang="en-US"/>
            <a:t>Distributed tracing</a:t>
          </a:r>
          <a:endParaRPr lang="en-IN"/>
        </a:p>
      </dgm:t>
    </dgm:pt>
    <dgm:pt modelId="{FC36655B-A058-4E48-AB12-21DF2B81BCF6}" type="parTrans" cxnId="{6678CA37-CF90-468C-B111-835EC7530EDA}">
      <dgm:prSet/>
      <dgm:spPr/>
      <dgm:t>
        <a:bodyPr/>
        <a:lstStyle/>
        <a:p>
          <a:endParaRPr lang="en-IN"/>
        </a:p>
      </dgm:t>
    </dgm:pt>
    <dgm:pt modelId="{D253098E-8068-42CC-9FCE-DBA9527EE2D0}" type="sibTrans" cxnId="{6678CA37-CF90-468C-B111-835EC7530EDA}">
      <dgm:prSet/>
      <dgm:spPr/>
      <dgm:t>
        <a:bodyPr/>
        <a:lstStyle/>
        <a:p>
          <a:endParaRPr lang="en-IN"/>
        </a:p>
      </dgm:t>
    </dgm:pt>
    <dgm:pt modelId="{CDD91FF8-9942-4D1B-9139-2B9EE4C675FF}">
      <dgm:prSet/>
      <dgm:spPr/>
      <dgm:t>
        <a:bodyPr/>
        <a:lstStyle/>
        <a:p>
          <a:r>
            <a:rPr lang="en-US"/>
            <a:t>health check</a:t>
          </a:r>
          <a:endParaRPr lang="en-IN"/>
        </a:p>
      </dgm:t>
    </dgm:pt>
    <dgm:pt modelId="{4974AB2D-A6B2-46E6-A62B-79317709BF76}" type="parTrans" cxnId="{08B113A0-1A26-4E61-8396-B0F10777E985}">
      <dgm:prSet/>
      <dgm:spPr/>
      <dgm:t>
        <a:bodyPr/>
        <a:lstStyle/>
        <a:p>
          <a:endParaRPr lang="en-IN"/>
        </a:p>
      </dgm:t>
    </dgm:pt>
    <dgm:pt modelId="{D4C1283F-7E43-481C-9512-ACFF18BFBD62}" type="sibTrans" cxnId="{08B113A0-1A26-4E61-8396-B0F10777E985}">
      <dgm:prSet/>
      <dgm:spPr/>
      <dgm:t>
        <a:bodyPr/>
        <a:lstStyle/>
        <a:p>
          <a:endParaRPr lang="en-IN"/>
        </a:p>
      </dgm:t>
    </dgm:pt>
    <dgm:pt modelId="{B76AB02E-A7CF-4044-9BE2-96C1543262FD}">
      <dgm:prSet/>
      <dgm:spPr/>
      <dgm:t>
        <a:bodyPr/>
        <a:lstStyle/>
        <a:p>
          <a:r>
            <a:rPr lang="en-IN"/>
            <a:t>Cross Cutting Concern Patterns</a:t>
          </a:r>
        </a:p>
      </dgm:t>
    </dgm:pt>
    <dgm:pt modelId="{39B28B8D-3882-4494-9E0E-67F7CD6B4F98}" type="parTrans" cxnId="{6C61440D-F399-4CE4-BF2E-8C8AA9F1D18B}">
      <dgm:prSet/>
      <dgm:spPr/>
      <dgm:t>
        <a:bodyPr/>
        <a:lstStyle/>
        <a:p>
          <a:endParaRPr lang="en-IN"/>
        </a:p>
      </dgm:t>
    </dgm:pt>
    <dgm:pt modelId="{18C90FB0-B734-4649-9573-BA76C0030DC8}" type="sibTrans" cxnId="{6C61440D-F399-4CE4-BF2E-8C8AA9F1D18B}">
      <dgm:prSet/>
      <dgm:spPr/>
      <dgm:t>
        <a:bodyPr/>
        <a:lstStyle/>
        <a:p>
          <a:endParaRPr lang="en-IN"/>
        </a:p>
      </dgm:t>
    </dgm:pt>
    <dgm:pt modelId="{C752C69C-F953-407D-9114-707F933E12E1}">
      <dgm:prSet/>
      <dgm:spPr/>
      <dgm:t>
        <a:bodyPr/>
        <a:lstStyle/>
        <a:p>
          <a:r>
            <a:rPr lang="en-US"/>
            <a:t>external configuration</a:t>
          </a:r>
          <a:endParaRPr lang="en-IN"/>
        </a:p>
      </dgm:t>
    </dgm:pt>
    <dgm:pt modelId="{09C969D2-C5DB-4E77-BA65-36594CACAF42}" type="parTrans" cxnId="{975050FA-CC0B-493F-9C0F-D708AA7485E4}">
      <dgm:prSet/>
      <dgm:spPr/>
      <dgm:t>
        <a:bodyPr/>
        <a:lstStyle/>
        <a:p>
          <a:endParaRPr lang="en-IN"/>
        </a:p>
      </dgm:t>
    </dgm:pt>
    <dgm:pt modelId="{29A2491D-7E8D-45E8-8A65-31370299D03F}" type="sibTrans" cxnId="{975050FA-CC0B-493F-9C0F-D708AA7485E4}">
      <dgm:prSet/>
      <dgm:spPr/>
      <dgm:t>
        <a:bodyPr/>
        <a:lstStyle/>
        <a:p>
          <a:endParaRPr lang="en-IN"/>
        </a:p>
      </dgm:t>
    </dgm:pt>
    <dgm:pt modelId="{DF35970E-24CA-4EC4-B838-6F5BE94F359E}">
      <dgm:prSet/>
      <dgm:spPr/>
      <dgm:t>
        <a:bodyPr/>
        <a:lstStyle/>
        <a:p>
          <a:r>
            <a:rPr lang="en-US"/>
            <a:t>service discovery pattern</a:t>
          </a:r>
          <a:endParaRPr lang="en-IN"/>
        </a:p>
      </dgm:t>
    </dgm:pt>
    <dgm:pt modelId="{390DB38D-B38C-4DE9-B131-BAB655A9E49D}" type="parTrans" cxnId="{736EA814-F55D-43E5-B4F5-5D30E712747D}">
      <dgm:prSet/>
      <dgm:spPr/>
      <dgm:t>
        <a:bodyPr/>
        <a:lstStyle/>
        <a:p>
          <a:endParaRPr lang="en-IN"/>
        </a:p>
      </dgm:t>
    </dgm:pt>
    <dgm:pt modelId="{F8F80EAD-D78D-4197-A5A2-EA044B17FA51}" type="sibTrans" cxnId="{736EA814-F55D-43E5-B4F5-5D30E712747D}">
      <dgm:prSet/>
      <dgm:spPr/>
      <dgm:t>
        <a:bodyPr/>
        <a:lstStyle/>
        <a:p>
          <a:endParaRPr lang="en-IN"/>
        </a:p>
      </dgm:t>
    </dgm:pt>
    <dgm:pt modelId="{FF8F22A2-2A78-4A9F-B7F9-D9F19644A0B1}">
      <dgm:prSet/>
      <dgm:spPr/>
      <dgm:t>
        <a:bodyPr/>
        <a:lstStyle/>
        <a:p>
          <a:r>
            <a:rPr lang="en-US"/>
            <a:t>circuit breaker pattern</a:t>
          </a:r>
          <a:endParaRPr lang="en-IN"/>
        </a:p>
      </dgm:t>
    </dgm:pt>
    <dgm:pt modelId="{DE087F7F-CD90-4D0D-A3C4-1357BAE7932E}" type="parTrans" cxnId="{9BD51856-8F90-4AF7-B8E5-D21335BB0FA3}">
      <dgm:prSet/>
      <dgm:spPr/>
      <dgm:t>
        <a:bodyPr/>
        <a:lstStyle/>
        <a:p>
          <a:endParaRPr lang="en-IN"/>
        </a:p>
      </dgm:t>
    </dgm:pt>
    <dgm:pt modelId="{67F400C9-B220-4FA0-A50B-0664BD134C14}" type="sibTrans" cxnId="{9BD51856-8F90-4AF7-B8E5-D21335BB0FA3}">
      <dgm:prSet/>
      <dgm:spPr/>
      <dgm:t>
        <a:bodyPr/>
        <a:lstStyle/>
        <a:p>
          <a:endParaRPr lang="en-IN"/>
        </a:p>
      </dgm:t>
    </dgm:pt>
    <dgm:pt modelId="{30760C0D-8B3A-451B-A5E8-A7CD322C7F01}" type="pres">
      <dgm:prSet presAssocID="{2F6F0C21-9014-4FD2-AA2F-7BE052B66F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873576-2B43-4EB9-B575-589718123E6D}" type="pres">
      <dgm:prSet presAssocID="{BA6CFF19-0527-444D-B971-C0864102EF9F}" presName="hierRoot1" presStyleCnt="0"/>
      <dgm:spPr/>
    </dgm:pt>
    <dgm:pt modelId="{9D096FA3-FED7-4438-8AC1-A78983B4FBA6}" type="pres">
      <dgm:prSet presAssocID="{BA6CFF19-0527-444D-B971-C0864102EF9F}" presName="composite" presStyleCnt="0"/>
      <dgm:spPr/>
    </dgm:pt>
    <dgm:pt modelId="{C9921104-E6E8-480E-8F91-FB3F96EFBEE2}" type="pres">
      <dgm:prSet presAssocID="{BA6CFF19-0527-444D-B971-C0864102EF9F}" presName="background" presStyleLbl="node0" presStyleIdx="0" presStyleCnt="2"/>
      <dgm:spPr/>
    </dgm:pt>
    <dgm:pt modelId="{DC1726A4-737E-450C-87F2-9C6E8A7514C9}" type="pres">
      <dgm:prSet presAssocID="{BA6CFF19-0527-444D-B971-C0864102EF9F}" presName="text" presStyleLbl="fgAcc0" presStyleIdx="0" presStyleCnt="2">
        <dgm:presLayoutVars>
          <dgm:chPref val="3"/>
        </dgm:presLayoutVars>
      </dgm:prSet>
      <dgm:spPr/>
    </dgm:pt>
    <dgm:pt modelId="{D0BB5DAE-8443-40D7-9825-2C46D80B66A8}" type="pres">
      <dgm:prSet presAssocID="{BA6CFF19-0527-444D-B971-C0864102EF9F}" presName="hierChild2" presStyleCnt="0"/>
      <dgm:spPr/>
    </dgm:pt>
    <dgm:pt modelId="{9D705650-9A7F-48D6-88E6-45F9FB03AD51}" type="pres">
      <dgm:prSet presAssocID="{495A0AA7-4D62-4DD1-8105-78C7E64749F8}" presName="Name10" presStyleLbl="parChTrans1D2" presStyleIdx="0" presStyleCnt="7"/>
      <dgm:spPr/>
    </dgm:pt>
    <dgm:pt modelId="{5E9E44E3-4434-476F-A2E5-A9EB931DCAD5}" type="pres">
      <dgm:prSet presAssocID="{23FF9D58-F379-45DE-B09F-2F24AB6EDB5D}" presName="hierRoot2" presStyleCnt="0"/>
      <dgm:spPr/>
    </dgm:pt>
    <dgm:pt modelId="{6099530E-6F81-48C5-B9A2-B81E4EEAD019}" type="pres">
      <dgm:prSet presAssocID="{23FF9D58-F379-45DE-B09F-2F24AB6EDB5D}" presName="composite2" presStyleCnt="0"/>
      <dgm:spPr/>
    </dgm:pt>
    <dgm:pt modelId="{5198C180-C853-4412-828D-4D20DCB77E6F}" type="pres">
      <dgm:prSet presAssocID="{23FF9D58-F379-45DE-B09F-2F24AB6EDB5D}" presName="background2" presStyleLbl="node2" presStyleIdx="0" presStyleCnt="7"/>
      <dgm:spPr/>
    </dgm:pt>
    <dgm:pt modelId="{93C5DB2C-CA31-4F6F-80EB-B9E5BABB9B23}" type="pres">
      <dgm:prSet presAssocID="{23FF9D58-F379-45DE-B09F-2F24AB6EDB5D}" presName="text2" presStyleLbl="fgAcc2" presStyleIdx="0" presStyleCnt="7">
        <dgm:presLayoutVars>
          <dgm:chPref val="3"/>
        </dgm:presLayoutVars>
      </dgm:prSet>
      <dgm:spPr/>
    </dgm:pt>
    <dgm:pt modelId="{1503ED76-9737-4D87-8E70-D2AEFEC7A52F}" type="pres">
      <dgm:prSet presAssocID="{23FF9D58-F379-45DE-B09F-2F24AB6EDB5D}" presName="hierChild3" presStyleCnt="0"/>
      <dgm:spPr/>
    </dgm:pt>
    <dgm:pt modelId="{E0668BB5-6A62-4EC4-B6FC-C29936C190B4}" type="pres">
      <dgm:prSet presAssocID="{E0F523BD-9C2B-41CE-92C8-04D1967E97AF}" presName="Name10" presStyleLbl="parChTrans1D2" presStyleIdx="1" presStyleCnt="7"/>
      <dgm:spPr/>
    </dgm:pt>
    <dgm:pt modelId="{08FCBA65-0CE6-48AB-814F-4D1631263469}" type="pres">
      <dgm:prSet presAssocID="{B4D512C1-80E6-4DF2-8388-F3CDAFE1B98B}" presName="hierRoot2" presStyleCnt="0"/>
      <dgm:spPr/>
    </dgm:pt>
    <dgm:pt modelId="{1794A732-2866-413E-8F83-2255F156B859}" type="pres">
      <dgm:prSet presAssocID="{B4D512C1-80E6-4DF2-8388-F3CDAFE1B98B}" presName="composite2" presStyleCnt="0"/>
      <dgm:spPr/>
    </dgm:pt>
    <dgm:pt modelId="{4242D4E1-CDD7-4828-A57A-F34819CE873C}" type="pres">
      <dgm:prSet presAssocID="{B4D512C1-80E6-4DF2-8388-F3CDAFE1B98B}" presName="background2" presStyleLbl="node2" presStyleIdx="1" presStyleCnt="7"/>
      <dgm:spPr/>
    </dgm:pt>
    <dgm:pt modelId="{D07F92F4-E029-42DC-A971-344026CC65D8}" type="pres">
      <dgm:prSet presAssocID="{B4D512C1-80E6-4DF2-8388-F3CDAFE1B98B}" presName="text2" presStyleLbl="fgAcc2" presStyleIdx="1" presStyleCnt="7">
        <dgm:presLayoutVars>
          <dgm:chPref val="3"/>
        </dgm:presLayoutVars>
      </dgm:prSet>
      <dgm:spPr/>
    </dgm:pt>
    <dgm:pt modelId="{947479DD-F44A-429C-A71D-4F21AC2B9B62}" type="pres">
      <dgm:prSet presAssocID="{B4D512C1-80E6-4DF2-8388-F3CDAFE1B98B}" presName="hierChild3" presStyleCnt="0"/>
      <dgm:spPr/>
    </dgm:pt>
    <dgm:pt modelId="{523D62E6-29A4-4BDC-95BB-A9C10EA2AA33}" type="pres">
      <dgm:prSet presAssocID="{FC36655B-A058-4E48-AB12-21DF2B81BCF6}" presName="Name10" presStyleLbl="parChTrans1D2" presStyleIdx="2" presStyleCnt="7"/>
      <dgm:spPr/>
    </dgm:pt>
    <dgm:pt modelId="{52C1F31B-704F-4468-AC7B-2FA3A6CE7AB0}" type="pres">
      <dgm:prSet presAssocID="{6AC0DC8B-2F0E-4D92-8E79-2E0D8C729BA4}" presName="hierRoot2" presStyleCnt="0"/>
      <dgm:spPr/>
    </dgm:pt>
    <dgm:pt modelId="{6E8D2A67-5B01-4E5F-B17B-16711A48E2CF}" type="pres">
      <dgm:prSet presAssocID="{6AC0DC8B-2F0E-4D92-8E79-2E0D8C729BA4}" presName="composite2" presStyleCnt="0"/>
      <dgm:spPr/>
    </dgm:pt>
    <dgm:pt modelId="{BEF95AB9-EF94-4424-BCAB-E200620D2401}" type="pres">
      <dgm:prSet presAssocID="{6AC0DC8B-2F0E-4D92-8E79-2E0D8C729BA4}" presName="background2" presStyleLbl="node2" presStyleIdx="2" presStyleCnt="7"/>
      <dgm:spPr/>
    </dgm:pt>
    <dgm:pt modelId="{A9131A26-6642-4AFE-A26D-46D852248F80}" type="pres">
      <dgm:prSet presAssocID="{6AC0DC8B-2F0E-4D92-8E79-2E0D8C729BA4}" presName="text2" presStyleLbl="fgAcc2" presStyleIdx="2" presStyleCnt="7">
        <dgm:presLayoutVars>
          <dgm:chPref val="3"/>
        </dgm:presLayoutVars>
      </dgm:prSet>
      <dgm:spPr/>
    </dgm:pt>
    <dgm:pt modelId="{CCCEBACC-7423-4A52-A2FD-5A498D87C478}" type="pres">
      <dgm:prSet presAssocID="{6AC0DC8B-2F0E-4D92-8E79-2E0D8C729BA4}" presName="hierChild3" presStyleCnt="0"/>
      <dgm:spPr/>
    </dgm:pt>
    <dgm:pt modelId="{192C26DB-96CC-4D9B-BDE5-106EB61222A8}" type="pres">
      <dgm:prSet presAssocID="{4974AB2D-A6B2-46E6-A62B-79317709BF76}" presName="Name10" presStyleLbl="parChTrans1D2" presStyleIdx="3" presStyleCnt="7"/>
      <dgm:spPr/>
    </dgm:pt>
    <dgm:pt modelId="{BD5CE084-29D6-45C7-ABD5-2CD2388E57C6}" type="pres">
      <dgm:prSet presAssocID="{CDD91FF8-9942-4D1B-9139-2B9EE4C675FF}" presName="hierRoot2" presStyleCnt="0"/>
      <dgm:spPr/>
    </dgm:pt>
    <dgm:pt modelId="{548CA412-B999-4A0C-AE83-8BB708977240}" type="pres">
      <dgm:prSet presAssocID="{CDD91FF8-9942-4D1B-9139-2B9EE4C675FF}" presName="composite2" presStyleCnt="0"/>
      <dgm:spPr/>
    </dgm:pt>
    <dgm:pt modelId="{3C36F5F3-AC18-4D6E-BCC9-8BB58F340561}" type="pres">
      <dgm:prSet presAssocID="{CDD91FF8-9942-4D1B-9139-2B9EE4C675FF}" presName="background2" presStyleLbl="node2" presStyleIdx="3" presStyleCnt="7"/>
      <dgm:spPr/>
    </dgm:pt>
    <dgm:pt modelId="{C0418D2B-1E44-4EEC-ADF5-E85527DCF605}" type="pres">
      <dgm:prSet presAssocID="{CDD91FF8-9942-4D1B-9139-2B9EE4C675FF}" presName="text2" presStyleLbl="fgAcc2" presStyleIdx="3" presStyleCnt="7">
        <dgm:presLayoutVars>
          <dgm:chPref val="3"/>
        </dgm:presLayoutVars>
      </dgm:prSet>
      <dgm:spPr/>
    </dgm:pt>
    <dgm:pt modelId="{7338A421-F24C-4764-AB01-73CE85F21319}" type="pres">
      <dgm:prSet presAssocID="{CDD91FF8-9942-4D1B-9139-2B9EE4C675FF}" presName="hierChild3" presStyleCnt="0"/>
      <dgm:spPr/>
    </dgm:pt>
    <dgm:pt modelId="{B994E407-E69D-406D-9541-CBD757536545}" type="pres">
      <dgm:prSet presAssocID="{B76AB02E-A7CF-4044-9BE2-96C1543262FD}" presName="hierRoot1" presStyleCnt="0"/>
      <dgm:spPr/>
    </dgm:pt>
    <dgm:pt modelId="{D1366DD8-9FC6-45C0-BA95-896B27FD76E6}" type="pres">
      <dgm:prSet presAssocID="{B76AB02E-A7CF-4044-9BE2-96C1543262FD}" presName="composite" presStyleCnt="0"/>
      <dgm:spPr/>
    </dgm:pt>
    <dgm:pt modelId="{C0E762E5-4AD8-402E-A42C-E72C5C311EA3}" type="pres">
      <dgm:prSet presAssocID="{B76AB02E-A7CF-4044-9BE2-96C1543262FD}" presName="background" presStyleLbl="node0" presStyleIdx="1" presStyleCnt="2"/>
      <dgm:spPr/>
    </dgm:pt>
    <dgm:pt modelId="{4FAE50AE-DDC6-4DF4-9EB5-965E9107B6D6}" type="pres">
      <dgm:prSet presAssocID="{B76AB02E-A7CF-4044-9BE2-96C1543262FD}" presName="text" presStyleLbl="fgAcc0" presStyleIdx="1" presStyleCnt="2">
        <dgm:presLayoutVars>
          <dgm:chPref val="3"/>
        </dgm:presLayoutVars>
      </dgm:prSet>
      <dgm:spPr/>
    </dgm:pt>
    <dgm:pt modelId="{02FDAFA0-93AB-4BA2-A304-0BD0CA0F488F}" type="pres">
      <dgm:prSet presAssocID="{B76AB02E-A7CF-4044-9BE2-96C1543262FD}" presName="hierChild2" presStyleCnt="0"/>
      <dgm:spPr/>
    </dgm:pt>
    <dgm:pt modelId="{BFE83303-A407-4162-813E-D252DA55A5D2}" type="pres">
      <dgm:prSet presAssocID="{09C969D2-C5DB-4E77-BA65-36594CACAF42}" presName="Name10" presStyleLbl="parChTrans1D2" presStyleIdx="4" presStyleCnt="7"/>
      <dgm:spPr/>
    </dgm:pt>
    <dgm:pt modelId="{DCB6EB85-DA94-4970-8E68-B288EE2ECB07}" type="pres">
      <dgm:prSet presAssocID="{C752C69C-F953-407D-9114-707F933E12E1}" presName="hierRoot2" presStyleCnt="0"/>
      <dgm:spPr/>
    </dgm:pt>
    <dgm:pt modelId="{C6F07890-34D5-4D6D-8D99-231353F9DE9B}" type="pres">
      <dgm:prSet presAssocID="{C752C69C-F953-407D-9114-707F933E12E1}" presName="composite2" presStyleCnt="0"/>
      <dgm:spPr/>
    </dgm:pt>
    <dgm:pt modelId="{AC1224E2-6550-44C8-9DEF-53B99D7E35E0}" type="pres">
      <dgm:prSet presAssocID="{C752C69C-F953-407D-9114-707F933E12E1}" presName="background2" presStyleLbl="node2" presStyleIdx="4" presStyleCnt="7"/>
      <dgm:spPr/>
    </dgm:pt>
    <dgm:pt modelId="{068BF30B-D4FB-43DF-9E47-42A4573CD42A}" type="pres">
      <dgm:prSet presAssocID="{C752C69C-F953-407D-9114-707F933E12E1}" presName="text2" presStyleLbl="fgAcc2" presStyleIdx="4" presStyleCnt="7">
        <dgm:presLayoutVars>
          <dgm:chPref val="3"/>
        </dgm:presLayoutVars>
      </dgm:prSet>
      <dgm:spPr/>
    </dgm:pt>
    <dgm:pt modelId="{34366C6C-0D91-407E-9C9E-2282A34B4836}" type="pres">
      <dgm:prSet presAssocID="{C752C69C-F953-407D-9114-707F933E12E1}" presName="hierChild3" presStyleCnt="0"/>
      <dgm:spPr/>
    </dgm:pt>
    <dgm:pt modelId="{7637B730-3D62-484A-A1BA-3F805DBF7CAB}" type="pres">
      <dgm:prSet presAssocID="{390DB38D-B38C-4DE9-B131-BAB655A9E49D}" presName="Name10" presStyleLbl="parChTrans1D2" presStyleIdx="5" presStyleCnt="7"/>
      <dgm:spPr/>
    </dgm:pt>
    <dgm:pt modelId="{F3788144-4866-4B86-A0B6-1FEDAD2C46BA}" type="pres">
      <dgm:prSet presAssocID="{DF35970E-24CA-4EC4-B838-6F5BE94F359E}" presName="hierRoot2" presStyleCnt="0"/>
      <dgm:spPr/>
    </dgm:pt>
    <dgm:pt modelId="{9553F750-CD30-4AA6-841F-857597814FE2}" type="pres">
      <dgm:prSet presAssocID="{DF35970E-24CA-4EC4-B838-6F5BE94F359E}" presName="composite2" presStyleCnt="0"/>
      <dgm:spPr/>
    </dgm:pt>
    <dgm:pt modelId="{D1D7893B-797A-43CD-8AB9-B03544EC50B7}" type="pres">
      <dgm:prSet presAssocID="{DF35970E-24CA-4EC4-B838-6F5BE94F359E}" presName="background2" presStyleLbl="node2" presStyleIdx="5" presStyleCnt="7"/>
      <dgm:spPr/>
    </dgm:pt>
    <dgm:pt modelId="{A59BFB66-13AA-4634-9ED3-1E3FCB5B8E4B}" type="pres">
      <dgm:prSet presAssocID="{DF35970E-24CA-4EC4-B838-6F5BE94F359E}" presName="text2" presStyleLbl="fgAcc2" presStyleIdx="5" presStyleCnt="7">
        <dgm:presLayoutVars>
          <dgm:chPref val="3"/>
        </dgm:presLayoutVars>
      </dgm:prSet>
      <dgm:spPr/>
    </dgm:pt>
    <dgm:pt modelId="{5CA666E2-9DF9-420E-A0E2-D9E8B2AA3F9D}" type="pres">
      <dgm:prSet presAssocID="{DF35970E-24CA-4EC4-B838-6F5BE94F359E}" presName="hierChild3" presStyleCnt="0"/>
      <dgm:spPr/>
    </dgm:pt>
    <dgm:pt modelId="{2B2C496B-EA25-4A27-939A-3AB8797D9586}" type="pres">
      <dgm:prSet presAssocID="{DE087F7F-CD90-4D0D-A3C4-1357BAE7932E}" presName="Name10" presStyleLbl="parChTrans1D2" presStyleIdx="6" presStyleCnt="7"/>
      <dgm:spPr/>
    </dgm:pt>
    <dgm:pt modelId="{81895A77-F7F1-4C58-ACB6-AAF3A09A21D3}" type="pres">
      <dgm:prSet presAssocID="{FF8F22A2-2A78-4A9F-B7F9-D9F19644A0B1}" presName="hierRoot2" presStyleCnt="0"/>
      <dgm:spPr/>
    </dgm:pt>
    <dgm:pt modelId="{5FB05214-A681-4FD0-AAA1-A47B5B2895CC}" type="pres">
      <dgm:prSet presAssocID="{FF8F22A2-2A78-4A9F-B7F9-D9F19644A0B1}" presName="composite2" presStyleCnt="0"/>
      <dgm:spPr/>
    </dgm:pt>
    <dgm:pt modelId="{8F69AE03-ADDF-4EDA-AFFD-1762D03D78DF}" type="pres">
      <dgm:prSet presAssocID="{FF8F22A2-2A78-4A9F-B7F9-D9F19644A0B1}" presName="background2" presStyleLbl="node2" presStyleIdx="6" presStyleCnt="7"/>
      <dgm:spPr/>
    </dgm:pt>
    <dgm:pt modelId="{C51186DE-1C78-4147-A9B8-95CFB5D30C17}" type="pres">
      <dgm:prSet presAssocID="{FF8F22A2-2A78-4A9F-B7F9-D9F19644A0B1}" presName="text2" presStyleLbl="fgAcc2" presStyleIdx="6" presStyleCnt="7">
        <dgm:presLayoutVars>
          <dgm:chPref val="3"/>
        </dgm:presLayoutVars>
      </dgm:prSet>
      <dgm:spPr/>
    </dgm:pt>
    <dgm:pt modelId="{31EBA1F3-5E47-4400-ADB1-122DBE79B1B4}" type="pres">
      <dgm:prSet presAssocID="{FF8F22A2-2A78-4A9F-B7F9-D9F19644A0B1}" presName="hierChild3" presStyleCnt="0"/>
      <dgm:spPr/>
    </dgm:pt>
  </dgm:ptLst>
  <dgm:cxnLst>
    <dgm:cxn modelId="{6C61440D-F399-4CE4-BF2E-8C8AA9F1D18B}" srcId="{2F6F0C21-9014-4FD2-AA2F-7BE052B66FC0}" destId="{B76AB02E-A7CF-4044-9BE2-96C1543262FD}" srcOrd="1" destOrd="0" parTransId="{39B28B8D-3882-4494-9E0E-67F7CD6B4F98}" sibTransId="{18C90FB0-B734-4649-9573-BA76C0030DC8}"/>
    <dgm:cxn modelId="{51C3720D-546D-4376-8787-E05B27B87995}" type="presOf" srcId="{E0F523BD-9C2B-41CE-92C8-04D1967E97AF}" destId="{E0668BB5-6A62-4EC4-B6FC-C29936C190B4}" srcOrd="0" destOrd="0" presId="urn:microsoft.com/office/officeart/2005/8/layout/hierarchy1"/>
    <dgm:cxn modelId="{343D3113-882F-4B59-B4F5-AACB8BA97A86}" type="presOf" srcId="{390DB38D-B38C-4DE9-B131-BAB655A9E49D}" destId="{7637B730-3D62-484A-A1BA-3F805DBF7CAB}" srcOrd="0" destOrd="0" presId="urn:microsoft.com/office/officeart/2005/8/layout/hierarchy1"/>
    <dgm:cxn modelId="{736EA814-F55D-43E5-B4F5-5D30E712747D}" srcId="{B76AB02E-A7CF-4044-9BE2-96C1543262FD}" destId="{DF35970E-24CA-4EC4-B838-6F5BE94F359E}" srcOrd="1" destOrd="0" parTransId="{390DB38D-B38C-4DE9-B131-BAB655A9E49D}" sibTransId="{F8F80EAD-D78D-4197-A5A2-EA044B17FA51}"/>
    <dgm:cxn modelId="{50FE1217-624A-40E6-8B5C-82AE8E49369F}" type="presOf" srcId="{B76AB02E-A7CF-4044-9BE2-96C1543262FD}" destId="{4FAE50AE-DDC6-4DF4-9EB5-965E9107B6D6}" srcOrd="0" destOrd="0" presId="urn:microsoft.com/office/officeart/2005/8/layout/hierarchy1"/>
    <dgm:cxn modelId="{DDC15017-6E7C-4201-88BB-E31CCE2081A8}" srcId="{BA6CFF19-0527-444D-B971-C0864102EF9F}" destId="{B4D512C1-80E6-4DF2-8388-F3CDAFE1B98B}" srcOrd="1" destOrd="0" parTransId="{E0F523BD-9C2B-41CE-92C8-04D1967E97AF}" sibTransId="{440D1553-AA31-4550-80BB-46BE06AB6B6C}"/>
    <dgm:cxn modelId="{6678CA37-CF90-468C-B111-835EC7530EDA}" srcId="{BA6CFF19-0527-444D-B971-C0864102EF9F}" destId="{6AC0DC8B-2F0E-4D92-8E79-2E0D8C729BA4}" srcOrd="2" destOrd="0" parTransId="{FC36655B-A058-4E48-AB12-21DF2B81BCF6}" sibTransId="{D253098E-8068-42CC-9FCE-DBA9527EE2D0}"/>
    <dgm:cxn modelId="{3090AC65-5442-4E35-B3B3-8E449224F8F2}" srcId="{2F6F0C21-9014-4FD2-AA2F-7BE052B66FC0}" destId="{BA6CFF19-0527-444D-B971-C0864102EF9F}" srcOrd="0" destOrd="0" parTransId="{E023AE2F-E8E2-4338-9449-154DFC05971A}" sibTransId="{5847CBA0-1753-44FD-9A64-CE75D7F57E93}"/>
    <dgm:cxn modelId="{E288C34D-BC36-4E0B-A6AE-1262AC1211C7}" type="presOf" srcId="{C752C69C-F953-407D-9114-707F933E12E1}" destId="{068BF30B-D4FB-43DF-9E47-42A4573CD42A}" srcOrd="0" destOrd="0" presId="urn:microsoft.com/office/officeart/2005/8/layout/hierarchy1"/>
    <dgm:cxn modelId="{0BF7EC75-B77F-4B8F-B277-276EC7907663}" type="presOf" srcId="{23FF9D58-F379-45DE-B09F-2F24AB6EDB5D}" destId="{93C5DB2C-CA31-4F6F-80EB-B9E5BABB9B23}" srcOrd="0" destOrd="0" presId="urn:microsoft.com/office/officeart/2005/8/layout/hierarchy1"/>
    <dgm:cxn modelId="{9BD51856-8F90-4AF7-B8E5-D21335BB0FA3}" srcId="{B76AB02E-A7CF-4044-9BE2-96C1543262FD}" destId="{FF8F22A2-2A78-4A9F-B7F9-D9F19644A0B1}" srcOrd="2" destOrd="0" parTransId="{DE087F7F-CD90-4D0D-A3C4-1357BAE7932E}" sibTransId="{67F400C9-B220-4FA0-A50B-0664BD134C14}"/>
    <dgm:cxn modelId="{1B90ED76-E843-471D-B182-993BBCF4466D}" type="presOf" srcId="{4974AB2D-A6B2-46E6-A62B-79317709BF76}" destId="{192C26DB-96CC-4D9B-BDE5-106EB61222A8}" srcOrd="0" destOrd="0" presId="urn:microsoft.com/office/officeart/2005/8/layout/hierarchy1"/>
    <dgm:cxn modelId="{48171657-32DB-4C0E-AC55-A8287252F804}" type="presOf" srcId="{FF8F22A2-2A78-4A9F-B7F9-D9F19644A0B1}" destId="{C51186DE-1C78-4147-A9B8-95CFB5D30C17}" srcOrd="0" destOrd="0" presId="urn:microsoft.com/office/officeart/2005/8/layout/hierarchy1"/>
    <dgm:cxn modelId="{387C6480-F8C0-4488-9860-772BB159F41F}" type="presOf" srcId="{CDD91FF8-9942-4D1B-9139-2B9EE4C675FF}" destId="{C0418D2B-1E44-4EEC-ADF5-E85527DCF605}" srcOrd="0" destOrd="0" presId="urn:microsoft.com/office/officeart/2005/8/layout/hierarchy1"/>
    <dgm:cxn modelId="{C0193E94-7A79-4AA4-B298-353D74393B58}" type="presOf" srcId="{495A0AA7-4D62-4DD1-8105-78C7E64749F8}" destId="{9D705650-9A7F-48D6-88E6-45F9FB03AD51}" srcOrd="0" destOrd="0" presId="urn:microsoft.com/office/officeart/2005/8/layout/hierarchy1"/>
    <dgm:cxn modelId="{D5500797-E2CE-4DFD-AC10-4C37942C5D46}" type="presOf" srcId="{2F6F0C21-9014-4FD2-AA2F-7BE052B66FC0}" destId="{30760C0D-8B3A-451B-A5E8-A7CD322C7F01}" srcOrd="0" destOrd="0" presId="urn:microsoft.com/office/officeart/2005/8/layout/hierarchy1"/>
    <dgm:cxn modelId="{08B113A0-1A26-4E61-8396-B0F10777E985}" srcId="{BA6CFF19-0527-444D-B971-C0864102EF9F}" destId="{CDD91FF8-9942-4D1B-9139-2B9EE4C675FF}" srcOrd="3" destOrd="0" parTransId="{4974AB2D-A6B2-46E6-A62B-79317709BF76}" sibTransId="{D4C1283F-7E43-481C-9512-ACFF18BFBD62}"/>
    <dgm:cxn modelId="{C6DD01C0-F5B3-47E0-9D23-71D681BC4CC2}" type="presOf" srcId="{FC36655B-A058-4E48-AB12-21DF2B81BCF6}" destId="{523D62E6-29A4-4BDC-95BB-A9C10EA2AA33}" srcOrd="0" destOrd="0" presId="urn:microsoft.com/office/officeart/2005/8/layout/hierarchy1"/>
    <dgm:cxn modelId="{6D65BEC2-231A-4C29-8EEF-CC8E5DB2F74D}" type="presOf" srcId="{09C969D2-C5DB-4E77-BA65-36594CACAF42}" destId="{BFE83303-A407-4162-813E-D252DA55A5D2}" srcOrd="0" destOrd="0" presId="urn:microsoft.com/office/officeart/2005/8/layout/hierarchy1"/>
    <dgm:cxn modelId="{302A8ACB-F78E-42A3-AADA-C15FAE17C4A5}" srcId="{BA6CFF19-0527-444D-B971-C0864102EF9F}" destId="{23FF9D58-F379-45DE-B09F-2F24AB6EDB5D}" srcOrd="0" destOrd="0" parTransId="{495A0AA7-4D62-4DD1-8105-78C7E64749F8}" sibTransId="{43694EF8-BDA9-4B39-BABD-D48665DF0CA2}"/>
    <dgm:cxn modelId="{0EE8E9E7-D513-4C6D-86D5-E08486C65E7B}" type="presOf" srcId="{6AC0DC8B-2F0E-4D92-8E79-2E0D8C729BA4}" destId="{A9131A26-6642-4AFE-A26D-46D852248F80}" srcOrd="0" destOrd="0" presId="urn:microsoft.com/office/officeart/2005/8/layout/hierarchy1"/>
    <dgm:cxn modelId="{697043F1-1066-4A03-9DAC-AD4AC21B12C2}" type="presOf" srcId="{DE087F7F-CD90-4D0D-A3C4-1357BAE7932E}" destId="{2B2C496B-EA25-4A27-939A-3AB8797D9586}" srcOrd="0" destOrd="0" presId="urn:microsoft.com/office/officeart/2005/8/layout/hierarchy1"/>
    <dgm:cxn modelId="{B1B873F6-1512-4185-BEE4-53A5E88F40AA}" type="presOf" srcId="{B4D512C1-80E6-4DF2-8388-F3CDAFE1B98B}" destId="{D07F92F4-E029-42DC-A971-344026CC65D8}" srcOrd="0" destOrd="0" presId="urn:microsoft.com/office/officeart/2005/8/layout/hierarchy1"/>
    <dgm:cxn modelId="{975050FA-CC0B-493F-9C0F-D708AA7485E4}" srcId="{B76AB02E-A7CF-4044-9BE2-96C1543262FD}" destId="{C752C69C-F953-407D-9114-707F933E12E1}" srcOrd="0" destOrd="0" parTransId="{09C969D2-C5DB-4E77-BA65-36594CACAF42}" sibTransId="{29A2491D-7E8D-45E8-8A65-31370299D03F}"/>
    <dgm:cxn modelId="{C9567FFB-5313-41B4-88F0-23884CD91F87}" type="presOf" srcId="{DF35970E-24CA-4EC4-B838-6F5BE94F359E}" destId="{A59BFB66-13AA-4634-9ED3-1E3FCB5B8E4B}" srcOrd="0" destOrd="0" presId="urn:microsoft.com/office/officeart/2005/8/layout/hierarchy1"/>
    <dgm:cxn modelId="{5A0E3DFE-5989-4895-8906-52D180727ED8}" type="presOf" srcId="{BA6CFF19-0527-444D-B971-C0864102EF9F}" destId="{DC1726A4-737E-450C-87F2-9C6E8A7514C9}" srcOrd="0" destOrd="0" presId="urn:microsoft.com/office/officeart/2005/8/layout/hierarchy1"/>
    <dgm:cxn modelId="{F68C8FAD-A405-4D7E-BF3E-6386B8128942}" type="presParOf" srcId="{30760C0D-8B3A-451B-A5E8-A7CD322C7F01}" destId="{97873576-2B43-4EB9-B575-589718123E6D}" srcOrd="0" destOrd="0" presId="urn:microsoft.com/office/officeart/2005/8/layout/hierarchy1"/>
    <dgm:cxn modelId="{A72F05C1-C388-4DE4-8F88-23D53801EFC1}" type="presParOf" srcId="{97873576-2B43-4EB9-B575-589718123E6D}" destId="{9D096FA3-FED7-4438-8AC1-A78983B4FBA6}" srcOrd="0" destOrd="0" presId="urn:microsoft.com/office/officeart/2005/8/layout/hierarchy1"/>
    <dgm:cxn modelId="{B51D9C82-3509-40AC-B31D-5756EC5E784F}" type="presParOf" srcId="{9D096FA3-FED7-4438-8AC1-A78983B4FBA6}" destId="{C9921104-E6E8-480E-8F91-FB3F96EFBEE2}" srcOrd="0" destOrd="0" presId="urn:microsoft.com/office/officeart/2005/8/layout/hierarchy1"/>
    <dgm:cxn modelId="{191D1D6D-EC3F-4E64-A2A3-9F1AAD71C52F}" type="presParOf" srcId="{9D096FA3-FED7-4438-8AC1-A78983B4FBA6}" destId="{DC1726A4-737E-450C-87F2-9C6E8A7514C9}" srcOrd="1" destOrd="0" presId="urn:microsoft.com/office/officeart/2005/8/layout/hierarchy1"/>
    <dgm:cxn modelId="{924A3698-EE32-4B6B-89B1-BAF56B8591BB}" type="presParOf" srcId="{97873576-2B43-4EB9-B575-589718123E6D}" destId="{D0BB5DAE-8443-40D7-9825-2C46D80B66A8}" srcOrd="1" destOrd="0" presId="urn:microsoft.com/office/officeart/2005/8/layout/hierarchy1"/>
    <dgm:cxn modelId="{B27E9340-DFB5-4DB8-B1BA-7BCE3C84A21E}" type="presParOf" srcId="{D0BB5DAE-8443-40D7-9825-2C46D80B66A8}" destId="{9D705650-9A7F-48D6-88E6-45F9FB03AD51}" srcOrd="0" destOrd="0" presId="urn:microsoft.com/office/officeart/2005/8/layout/hierarchy1"/>
    <dgm:cxn modelId="{288E1780-FEED-4001-9E48-60E2548DCAFB}" type="presParOf" srcId="{D0BB5DAE-8443-40D7-9825-2C46D80B66A8}" destId="{5E9E44E3-4434-476F-A2E5-A9EB931DCAD5}" srcOrd="1" destOrd="0" presId="urn:microsoft.com/office/officeart/2005/8/layout/hierarchy1"/>
    <dgm:cxn modelId="{CF916DE2-AF7E-41A5-B3EA-231C1FC1A251}" type="presParOf" srcId="{5E9E44E3-4434-476F-A2E5-A9EB931DCAD5}" destId="{6099530E-6F81-48C5-B9A2-B81E4EEAD019}" srcOrd="0" destOrd="0" presId="urn:microsoft.com/office/officeart/2005/8/layout/hierarchy1"/>
    <dgm:cxn modelId="{8B2D5E34-FF00-4B67-8B27-5EE2F423B33E}" type="presParOf" srcId="{6099530E-6F81-48C5-B9A2-B81E4EEAD019}" destId="{5198C180-C853-4412-828D-4D20DCB77E6F}" srcOrd="0" destOrd="0" presId="urn:microsoft.com/office/officeart/2005/8/layout/hierarchy1"/>
    <dgm:cxn modelId="{D5532CF8-4021-499E-A429-429BF9B25D89}" type="presParOf" srcId="{6099530E-6F81-48C5-B9A2-B81E4EEAD019}" destId="{93C5DB2C-CA31-4F6F-80EB-B9E5BABB9B23}" srcOrd="1" destOrd="0" presId="urn:microsoft.com/office/officeart/2005/8/layout/hierarchy1"/>
    <dgm:cxn modelId="{5088732D-4151-4E40-941B-00019E05A053}" type="presParOf" srcId="{5E9E44E3-4434-476F-A2E5-A9EB931DCAD5}" destId="{1503ED76-9737-4D87-8E70-D2AEFEC7A52F}" srcOrd="1" destOrd="0" presId="urn:microsoft.com/office/officeart/2005/8/layout/hierarchy1"/>
    <dgm:cxn modelId="{BF6B87EC-76F9-4D52-9C3D-FFC46E5A69E2}" type="presParOf" srcId="{D0BB5DAE-8443-40D7-9825-2C46D80B66A8}" destId="{E0668BB5-6A62-4EC4-B6FC-C29936C190B4}" srcOrd="2" destOrd="0" presId="urn:microsoft.com/office/officeart/2005/8/layout/hierarchy1"/>
    <dgm:cxn modelId="{10AFA3DE-50D2-400A-B98D-CF9ED2DF56BD}" type="presParOf" srcId="{D0BB5DAE-8443-40D7-9825-2C46D80B66A8}" destId="{08FCBA65-0CE6-48AB-814F-4D1631263469}" srcOrd="3" destOrd="0" presId="urn:microsoft.com/office/officeart/2005/8/layout/hierarchy1"/>
    <dgm:cxn modelId="{A545133D-4806-4000-84A7-397A3ACB0382}" type="presParOf" srcId="{08FCBA65-0CE6-48AB-814F-4D1631263469}" destId="{1794A732-2866-413E-8F83-2255F156B859}" srcOrd="0" destOrd="0" presId="urn:microsoft.com/office/officeart/2005/8/layout/hierarchy1"/>
    <dgm:cxn modelId="{93A07897-7074-401F-B0E2-93120D976060}" type="presParOf" srcId="{1794A732-2866-413E-8F83-2255F156B859}" destId="{4242D4E1-CDD7-4828-A57A-F34819CE873C}" srcOrd="0" destOrd="0" presId="urn:microsoft.com/office/officeart/2005/8/layout/hierarchy1"/>
    <dgm:cxn modelId="{379020A6-C413-4A14-A52E-54EB11D6B1C4}" type="presParOf" srcId="{1794A732-2866-413E-8F83-2255F156B859}" destId="{D07F92F4-E029-42DC-A971-344026CC65D8}" srcOrd="1" destOrd="0" presId="urn:microsoft.com/office/officeart/2005/8/layout/hierarchy1"/>
    <dgm:cxn modelId="{3FDC449B-7760-4A0B-8148-9247A0E7CA11}" type="presParOf" srcId="{08FCBA65-0CE6-48AB-814F-4D1631263469}" destId="{947479DD-F44A-429C-A71D-4F21AC2B9B62}" srcOrd="1" destOrd="0" presId="urn:microsoft.com/office/officeart/2005/8/layout/hierarchy1"/>
    <dgm:cxn modelId="{0DA17745-EC16-426D-B6B5-2737FBF253ED}" type="presParOf" srcId="{D0BB5DAE-8443-40D7-9825-2C46D80B66A8}" destId="{523D62E6-29A4-4BDC-95BB-A9C10EA2AA33}" srcOrd="4" destOrd="0" presId="urn:microsoft.com/office/officeart/2005/8/layout/hierarchy1"/>
    <dgm:cxn modelId="{DD4FD3E0-B97F-456C-AC74-7954BCF40715}" type="presParOf" srcId="{D0BB5DAE-8443-40D7-9825-2C46D80B66A8}" destId="{52C1F31B-704F-4468-AC7B-2FA3A6CE7AB0}" srcOrd="5" destOrd="0" presId="urn:microsoft.com/office/officeart/2005/8/layout/hierarchy1"/>
    <dgm:cxn modelId="{4FACF739-6E53-404A-9BDC-2AC2A704CC7D}" type="presParOf" srcId="{52C1F31B-704F-4468-AC7B-2FA3A6CE7AB0}" destId="{6E8D2A67-5B01-4E5F-B17B-16711A48E2CF}" srcOrd="0" destOrd="0" presId="urn:microsoft.com/office/officeart/2005/8/layout/hierarchy1"/>
    <dgm:cxn modelId="{67A00673-EBCF-41DA-B764-BDF774D2A3AC}" type="presParOf" srcId="{6E8D2A67-5B01-4E5F-B17B-16711A48E2CF}" destId="{BEF95AB9-EF94-4424-BCAB-E200620D2401}" srcOrd="0" destOrd="0" presId="urn:microsoft.com/office/officeart/2005/8/layout/hierarchy1"/>
    <dgm:cxn modelId="{5A567595-097A-442D-A64E-0470692AD725}" type="presParOf" srcId="{6E8D2A67-5B01-4E5F-B17B-16711A48E2CF}" destId="{A9131A26-6642-4AFE-A26D-46D852248F80}" srcOrd="1" destOrd="0" presId="urn:microsoft.com/office/officeart/2005/8/layout/hierarchy1"/>
    <dgm:cxn modelId="{74BF983D-064E-4D28-93FF-75652AD89FA2}" type="presParOf" srcId="{52C1F31B-704F-4468-AC7B-2FA3A6CE7AB0}" destId="{CCCEBACC-7423-4A52-A2FD-5A498D87C478}" srcOrd="1" destOrd="0" presId="urn:microsoft.com/office/officeart/2005/8/layout/hierarchy1"/>
    <dgm:cxn modelId="{8DDD1754-71D6-49E4-AC1C-CB444D8FACC9}" type="presParOf" srcId="{D0BB5DAE-8443-40D7-9825-2C46D80B66A8}" destId="{192C26DB-96CC-4D9B-BDE5-106EB61222A8}" srcOrd="6" destOrd="0" presId="urn:microsoft.com/office/officeart/2005/8/layout/hierarchy1"/>
    <dgm:cxn modelId="{75B3CBCB-79BF-4DBF-99FB-2833DE5D6C9E}" type="presParOf" srcId="{D0BB5DAE-8443-40D7-9825-2C46D80B66A8}" destId="{BD5CE084-29D6-45C7-ABD5-2CD2388E57C6}" srcOrd="7" destOrd="0" presId="urn:microsoft.com/office/officeart/2005/8/layout/hierarchy1"/>
    <dgm:cxn modelId="{36CE5BA5-19CE-49B0-83F9-60C1FEF210FD}" type="presParOf" srcId="{BD5CE084-29D6-45C7-ABD5-2CD2388E57C6}" destId="{548CA412-B999-4A0C-AE83-8BB708977240}" srcOrd="0" destOrd="0" presId="urn:microsoft.com/office/officeart/2005/8/layout/hierarchy1"/>
    <dgm:cxn modelId="{8E31CBDB-6667-4EA1-B7F3-08922BADB35F}" type="presParOf" srcId="{548CA412-B999-4A0C-AE83-8BB708977240}" destId="{3C36F5F3-AC18-4D6E-BCC9-8BB58F340561}" srcOrd="0" destOrd="0" presId="urn:microsoft.com/office/officeart/2005/8/layout/hierarchy1"/>
    <dgm:cxn modelId="{BA3CF1DC-0F6C-43E5-BC67-E8558626F2D3}" type="presParOf" srcId="{548CA412-B999-4A0C-AE83-8BB708977240}" destId="{C0418D2B-1E44-4EEC-ADF5-E85527DCF605}" srcOrd="1" destOrd="0" presId="urn:microsoft.com/office/officeart/2005/8/layout/hierarchy1"/>
    <dgm:cxn modelId="{310B9A87-31B8-40B8-A4E7-78EB651533F4}" type="presParOf" srcId="{BD5CE084-29D6-45C7-ABD5-2CD2388E57C6}" destId="{7338A421-F24C-4764-AB01-73CE85F21319}" srcOrd="1" destOrd="0" presId="urn:microsoft.com/office/officeart/2005/8/layout/hierarchy1"/>
    <dgm:cxn modelId="{A7C4F223-4759-40C1-AE0D-C51AC2F4450E}" type="presParOf" srcId="{30760C0D-8B3A-451B-A5E8-A7CD322C7F01}" destId="{B994E407-E69D-406D-9541-CBD757536545}" srcOrd="1" destOrd="0" presId="urn:microsoft.com/office/officeart/2005/8/layout/hierarchy1"/>
    <dgm:cxn modelId="{4B6EC998-8CB5-4B39-AE90-B488D853DE8A}" type="presParOf" srcId="{B994E407-E69D-406D-9541-CBD757536545}" destId="{D1366DD8-9FC6-45C0-BA95-896B27FD76E6}" srcOrd="0" destOrd="0" presId="urn:microsoft.com/office/officeart/2005/8/layout/hierarchy1"/>
    <dgm:cxn modelId="{D2BECC35-61A5-4EE9-9878-576E5ACDA434}" type="presParOf" srcId="{D1366DD8-9FC6-45C0-BA95-896B27FD76E6}" destId="{C0E762E5-4AD8-402E-A42C-E72C5C311EA3}" srcOrd="0" destOrd="0" presId="urn:microsoft.com/office/officeart/2005/8/layout/hierarchy1"/>
    <dgm:cxn modelId="{0E49C89D-8CF3-468C-9A7F-8DC5465FB0F3}" type="presParOf" srcId="{D1366DD8-9FC6-45C0-BA95-896B27FD76E6}" destId="{4FAE50AE-DDC6-4DF4-9EB5-965E9107B6D6}" srcOrd="1" destOrd="0" presId="urn:microsoft.com/office/officeart/2005/8/layout/hierarchy1"/>
    <dgm:cxn modelId="{7C6CAB49-D99F-436D-80FD-EBDAAFDFE69D}" type="presParOf" srcId="{B994E407-E69D-406D-9541-CBD757536545}" destId="{02FDAFA0-93AB-4BA2-A304-0BD0CA0F488F}" srcOrd="1" destOrd="0" presId="urn:microsoft.com/office/officeart/2005/8/layout/hierarchy1"/>
    <dgm:cxn modelId="{2F53BA3D-6A4A-4B75-80E8-3B7F1F265DD6}" type="presParOf" srcId="{02FDAFA0-93AB-4BA2-A304-0BD0CA0F488F}" destId="{BFE83303-A407-4162-813E-D252DA55A5D2}" srcOrd="0" destOrd="0" presId="urn:microsoft.com/office/officeart/2005/8/layout/hierarchy1"/>
    <dgm:cxn modelId="{82A042B5-1D6D-457B-AC99-6352931C0846}" type="presParOf" srcId="{02FDAFA0-93AB-4BA2-A304-0BD0CA0F488F}" destId="{DCB6EB85-DA94-4970-8E68-B288EE2ECB07}" srcOrd="1" destOrd="0" presId="urn:microsoft.com/office/officeart/2005/8/layout/hierarchy1"/>
    <dgm:cxn modelId="{17AB6C04-50F9-4554-860F-63302A5E2611}" type="presParOf" srcId="{DCB6EB85-DA94-4970-8E68-B288EE2ECB07}" destId="{C6F07890-34D5-4D6D-8D99-231353F9DE9B}" srcOrd="0" destOrd="0" presId="urn:microsoft.com/office/officeart/2005/8/layout/hierarchy1"/>
    <dgm:cxn modelId="{B0668507-37A7-49DC-8346-E1308254680C}" type="presParOf" srcId="{C6F07890-34D5-4D6D-8D99-231353F9DE9B}" destId="{AC1224E2-6550-44C8-9DEF-53B99D7E35E0}" srcOrd="0" destOrd="0" presId="urn:microsoft.com/office/officeart/2005/8/layout/hierarchy1"/>
    <dgm:cxn modelId="{FF01304D-6D63-4C6C-82EF-25F1D7A7DBC8}" type="presParOf" srcId="{C6F07890-34D5-4D6D-8D99-231353F9DE9B}" destId="{068BF30B-D4FB-43DF-9E47-42A4573CD42A}" srcOrd="1" destOrd="0" presId="urn:microsoft.com/office/officeart/2005/8/layout/hierarchy1"/>
    <dgm:cxn modelId="{3F1E0D57-EA1D-40B4-A629-3F92CB7D4F28}" type="presParOf" srcId="{DCB6EB85-DA94-4970-8E68-B288EE2ECB07}" destId="{34366C6C-0D91-407E-9C9E-2282A34B4836}" srcOrd="1" destOrd="0" presId="urn:microsoft.com/office/officeart/2005/8/layout/hierarchy1"/>
    <dgm:cxn modelId="{8A0EE4B3-8BFB-4DAF-8AA6-14F52C56FFEF}" type="presParOf" srcId="{02FDAFA0-93AB-4BA2-A304-0BD0CA0F488F}" destId="{7637B730-3D62-484A-A1BA-3F805DBF7CAB}" srcOrd="2" destOrd="0" presId="urn:microsoft.com/office/officeart/2005/8/layout/hierarchy1"/>
    <dgm:cxn modelId="{8C78544E-34AB-4DD0-BFF5-C939A68EF9BC}" type="presParOf" srcId="{02FDAFA0-93AB-4BA2-A304-0BD0CA0F488F}" destId="{F3788144-4866-4B86-A0B6-1FEDAD2C46BA}" srcOrd="3" destOrd="0" presId="urn:microsoft.com/office/officeart/2005/8/layout/hierarchy1"/>
    <dgm:cxn modelId="{5310026B-50BB-485A-A777-AA7C83E81DA1}" type="presParOf" srcId="{F3788144-4866-4B86-A0B6-1FEDAD2C46BA}" destId="{9553F750-CD30-4AA6-841F-857597814FE2}" srcOrd="0" destOrd="0" presId="urn:microsoft.com/office/officeart/2005/8/layout/hierarchy1"/>
    <dgm:cxn modelId="{5B9BFAB0-78A3-49BF-BA12-A92A0679F1CF}" type="presParOf" srcId="{9553F750-CD30-4AA6-841F-857597814FE2}" destId="{D1D7893B-797A-43CD-8AB9-B03544EC50B7}" srcOrd="0" destOrd="0" presId="urn:microsoft.com/office/officeart/2005/8/layout/hierarchy1"/>
    <dgm:cxn modelId="{661D12AE-896E-40A3-8B45-392A176DB838}" type="presParOf" srcId="{9553F750-CD30-4AA6-841F-857597814FE2}" destId="{A59BFB66-13AA-4634-9ED3-1E3FCB5B8E4B}" srcOrd="1" destOrd="0" presId="urn:microsoft.com/office/officeart/2005/8/layout/hierarchy1"/>
    <dgm:cxn modelId="{7BFB7893-3ECB-471E-A310-547A9A93D7F7}" type="presParOf" srcId="{F3788144-4866-4B86-A0B6-1FEDAD2C46BA}" destId="{5CA666E2-9DF9-420E-A0E2-D9E8B2AA3F9D}" srcOrd="1" destOrd="0" presId="urn:microsoft.com/office/officeart/2005/8/layout/hierarchy1"/>
    <dgm:cxn modelId="{4561467B-DA75-4DB6-A451-63EF1268DB50}" type="presParOf" srcId="{02FDAFA0-93AB-4BA2-A304-0BD0CA0F488F}" destId="{2B2C496B-EA25-4A27-939A-3AB8797D9586}" srcOrd="4" destOrd="0" presId="urn:microsoft.com/office/officeart/2005/8/layout/hierarchy1"/>
    <dgm:cxn modelId="{5444E2C8-98D2-4549-9BB0-DB453608F5AC}" type="presParOf" srcId="{02FDAFA0-93AB-4BA2-A304-0BD0CA0F488F}" destId="{81895A77-F7F1-4C58-ACB6-AAF3A09A21D3}" srcOrd="5" destOrd="0" presId="urn:microsoft.com/office/officeart/2005/8/layout/hierarchy1"/>
    <dgm:cxn modelId="{61EDFBE8-CDAF-4D88-8A95-F3D9A3DFCCD1}" type="presParOf" srcId="{81895A77-F7F1-4C58-ACB6-AAF3A09A21D3}" destId="{5FB05214-A681-4FD0-AAA1-A47B5B2895CC}" srcOrd="0" destOrd="0" presId="urn:microsoft.com/office/officeart/2005/8/layout/hierarchy1"/>
    <dgm:cxn modelId="{07790A1E-5502-4B88-829A-92E8D85148A0}" type="presParOf" srcId="{5FB05214-A681-4FD0-AAA1-A47B5B2895CC}" destId="{8F69AE03-ADDF-4EDA-AFFD-1762D03D78DF}" srcOrd="0" destOrd="0" presId="urn:microsoft.com/office/officeart/2005/8/layout/hierarchy1"/>
    <dgm:cxn modelId="{04C922A1-DE84-475B-9EFF-E74CDA25B6B5}" type="presParOf" srcId="{5FB05214-A681-4FD0-AAA1-A47B5B2895CC}" destId="{C51186DE-1C78-4147-A9B8-95CFB5D30C17}" srcOrd="1" destOrd="0" presId="urn:microsoft.com/office/officeart/2005/8/layout/hierarchy1"/>
    <dgm:cxn modelId="{EECE9EC4-AAD9-4421-B60D-2773AFAE0F65}" type="presParOf" srcId="{81895A77-F7F1-4C58-ACB6-AAF3A09A21D3}" destId="{31EBA1F3-5E47-4400-ADB1-122DBE79B1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000" dirty="0"/>
            <a:t>Decomposition Pattern : By Business Domain &amp; Sub Domain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0F5E9BA-229D-47B0-9471-F686D6E4D8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43A3A9A-21C0-4476-AEA2-87AE530ACE2B}">
      <dgm:prSet/>
      <dgm:spPr/>
      <dgm:t>
        <a:bodyPr/>
        <a:lstStyle/>
        <a:p>
          <a:r>
            <a:rPr lang="en-IN" dirty="0"/>
            <a:t>There are 2 kinds of project under microservices</a:t>
          </a:r>
        </a:p>
      </dgm:t>
    </dgm:pt>
    <dgm:pt modelId="{24AF1689-1019-4471-9757-E02F8C5D675D}" type="parTrans" cxnId="{E0C83CB6-913F-44EF-8FC7-89045F1DFD2B}">
      <dgm:prSet/>
      <dgm:spPr/>
      <dgm:t>
        <a:bodyPr/>
        <a:lstStyle/>
        <a:p>
          <a:endParaRPr lang="en-IN"/>
        </a:p>
      </dgm:t>
    </dgm:pt>
    <dgm:pt modelId="{18672D53-3CB6-46E1-B261-20F9215EB56F}" type="sibTrans" cxnId="{E0C83CB6-913F-44EF-8FC7-89045F1DFD2B}">
      <dgm:prSet/>
      <dgm:spPr/>
      <dgm:t>
        <a:bodyPr/>
        <a:lstStyle/>
        <a:p>
          <a:endParaRPr lang="en-IN"/>
        </a:p>
      </dgm:t>
    </dgm:pt>
    <dgm:pt modelId="{AFD6DF27-51AE-43BD-9E35-CA609F12C739}" type="pres">
      <dgm:prSet presAssocID="{10F5E9BA-229D-47B0-9471-F686D6E4D8F5}" presName="linear" presStyleCnt="0">
        <dgm:presLayoutVars>
          <dgm:animLvl val="lvl"/>
          <dgm:resizeHandles val="exact"/>
        </dgm:presLayoutVars>
      </dgm:prSet>
      <dgm:spPr/>
    </dgm:pt>
    <dgm:pt modelId="{9ED726EA-2FEF-4AF9-9FCA-0F43DA71864F}" type="pres">
      <dgm:prSet presAssocID="{E43A3A9A-21C0-4476-AEA2-87AE530ACE2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8C33038-DD5C-40BD-A7BA-2597905FCD81}" type="presOf" srcId="{E43A3A9A-21C0-4476-AEA2-87AE530ACE2B}" destId="{9ED726EA-2FEF-4AF9-9FCA-0F43DA71864F}" srcOrd="0" destOrd="0" presId="urn:microsoft.com/office/officeart/2005/8/layout/vList2"/>
    <dgm:cxn modelId="{E0C83CB6-913F-44EF-8FC7-89045F1DFD2B}" srcId="{10F5E9BA-229D-47B0-9471-F686D6E4D8F5}" destId="{E43A3A9A-21C0-4476-AEA2-87AE530ACE2B}" srcOrd="0" destOrd="0" parTransId="{24AF1689-1019-4471-9757-E02F8C5D675D}" sibTransId="{18672D53-3CB6-46E1-B261-20F9215EB56F}"/>
    <dgm:cxn modelId="{499138C8-11CC-4F4D-BAEE-A31D710F3EB3}" type="presOf" srcId="{10F5E9BA-229D-47B0-9471-F686D6E4D8F5}" destId="{AFD6DF27-51AE-43BD-9E35-CA609F12C739}" srcOrd="0" destOrd="0" presId="urn:microsoft.com/office/officeart/2005/8/layout/vList2"/>
    <dgm:cxn modelId="{D9E9B913-7C62-4508-9CF3-0647CFFBDCC5}" type="presParOf" srcId="{AFD6DF27-51AE-43BD-9E35-CA609F12C739}" destId="{9ED726EA-2FEF-4AF9-9FCA-0F43DA718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41C4AF6-278E-465E-8697-7EA071EB634D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43C2076-DFB2-4B9A-8727-840F7E634418}">
      <dgm:prSet custT="1"/>
      <dgm:spPr>
        <a:solidFill>
          <a:srgbClr val="A52A2A"/>
        </a:solidFill>
      </dgm:spPr>
      <dgm:t>
        <a:bodyPr/>
        <a:lstStyle/>
        <a:p>
          <a:r>
            <a:rPr lang="en-IN" sz="2400" dirty="0">
              <a:solidFill>
                <a:schemeClr val="bg1"/>
              </a:solidFill>
            </a:rPr>
            <a:t>Monolithic to Microservices </a:t>
          </a:r>
          <a:r>
            <a:rPr lang="en-IN" sz="3200" dirty="0">
              <a:solidFill>
                <a:srgbClr val="A9A9A9"/>
              </a:solidFill>
            </a:rPr>
            <a:t>– </a:t>
          </a:r>
          <a:r>
            <a:rPr lang="en-IN" sz="3200" dirty="0">
              <a:solidFill>
                <a:schemeClr val="bg1"/>
              </a:solidFill>
            </a:rPr>
            <a:t>Brown Field Projects</a:t>
          </a:r>
        </a:p>
      </dgm:t>
    </dgm:pt>
    <dgm:pt modelId="{02C59FB2-620F-4678-976F-7344B0CDC6D8}" type="parTrans" cxnId="{A1BD7E69-59E2-47CE-BFAB-83F7C6B802C8}">
      <dgm:prSet/>
      <dgm:spPr/>
      <dgm:t>
        <a:bodyPr/>
        <a:lstStyle/>
        <a:p>
          <a:endParaRPr lang="en-IN"/>
        </a:p>
      </dgm:t>
    </dgm:pt>
    <dgm:pt modelId="{17D4510F-A927-4370-A581-640C64AC2CD1}" type="sibTrans" cxnId="{A1BD7E69-59E2-47CE-BFAB-83F7C6B802C8}">
      <dgm:prSet/>
      <dgm:spPr/>
      <dgm:t>
        <a:bodyPr/>
        <a:lstStyle/>
        <a:p>
          <a:endParaRPr lang="en-IN"/>
        </a:p>
      </dgm:t>
    </dgm:pt>
    <dgm:pt modelId="{D18F581B-CD0A-493D-9C27-FAF0D6F82BCE}">
      <dgm:prSet custT="1"/>
      <dgm:spPr>
        <a:solidFill>
          <a:srgbClr val="00B050"/>
        </a:solidFill>
      </dgm:spPr>
      <dgm:t>
        <a:bodyPr/>
        <a:lstStyle/>
        <a:p>
          <a:r>
            <a:rPr lang="en-IN" sz="1800" dirty="0">
              <a:solidFill>
                <a:schemeClr val="bg1"/>
              </a:solidFill>
            </a:rPr>
            <a:t>Microservices in nature from scratch – </a:t>
          </a:r>
          <a:r>
            <a:rPr lang="en-IN" sz="2000" dirty="0">
              <a:solidFill>
                <a:schemeClr val="bg1"/>
              </a:solidFill>
            </a:rPr>
            <a:t>Green Field Projects</a:t>
          </a:r>
          <a:endParaRPr lang="en-IN" sz="1800" dirty="0">
            <a:solidFill>
              <a:schemeClr val="bg1"/>
            </a:solidFill>
          </a:endParaRPr>
        </a:p>
      </dgm:t>
    </dgm:pt>
    <dgm:pt modelId="{EF324895-C6E9-45FF-B335-22ED78BE1270}" type="parTrans" cxnId="{B6D926B3-7F5D-475C-A8B3-FB2BAB9ECB15}">
      <dgm:prSet/>
      <dgm:spPr/>
      <dgm:t>
        <a:bodyPr/>
        <a:lstStyle/>
        <a:p>
          <a:endParaRPr lang="en-IN"/>
        </a:p>
      </dgm:t>
    </dgm:pt>
    <dgm:pt modelId="{86C14E25-B966-4D91-A60E-40CB3955BEA1}" type="sibTrans" cxnId="{B6D926B3-7F5D-475C-A8B3-FB2BAB9ECB15}">
      <dgm:prSet/>
      <dgm:spPr/>
      <dgm:t>
        <a:bodyPr/>
        <a:lstStyle/>
        <a:p>
          <a:endParaRPr lang="en-IN"/>
        </a:p>
      </dgm:t>
    </dgm:pt>
    <dgm:pt modelId="{E0F3BD81-4665-4C54-8919-CA8A7EA06ADC}" type="pres">
      <dgm:prSet presAssocID="{B41C4AF6-278E-465E-8697-7EA071EB634D}" presName="compositeShape" presStyleCnt="0">
        <dgm:presLayoutVars>
          <dgm:chMax val="7"/>
          <dgm:dir/>
          <dgm:resizeHandles val="exact"/>
        </dgm:presLayoutVars>
      </dgm:prSet>
      <dgm:spPr/>
    </dgm:pt>
    <dgm:pt modelId="{FD783A52-0A1B-447C-A32B-BD994FD45530}" type="pres">
      <dgm:prSet presAssocID="{743C2076-DFB2-4B9A-8727-840F7E634418}" presName="circ1" presStyleLbl="vennNode1" presStyleIdx="0" presStyleCnt="2" custScaleX="113684" custScaleY="87192" custLinFactNeighborX="-31442" custLinFactNeighborY="514"/>
      <dgm:spPr/>
    </dgm:pt>
    <dgm:pt modelId="{245E8CE6-9C58-467E-BFCF-B4F8C7F2913D}" type="pres">
      <dgm:prSet presAssocID="{743C2076-DFB2-4B9A-8727-840F7E63441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8C4BD41-AC77-4767-A0A0-894E57C6FB64}" type="pres">
      <dgm:prSet presAssocID="{D18F581B-CD0A-493D-9C27-FAF0D6F82BCE}" presName="circ2" presStyleLbl="vennNode1" presStyleIdx="1" presStyleCnt="2" custScaleX="70829" custScaleY="73719" custLinFactNeighborX="13964" custLinFactNeighborY="514"/>
      <dgm:spPr/>
    </dgm:pt>
    <dgm:pt modelId="{35CBAAE8-A61B-4310-AF9A-1FA96CDBAEF9}" type="pres">
      <dgm:prSet presAssocID="{D18F581B-CD0A-493D-9C27-FAF0D6F82BC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143E2A-809B-4375-8047-00FED89BE3CF}" type="presOf" srcId="{743C2076-DFB2-4B9A-8727-840F7E634418}" destId="{FD783A52-0A1B-447C-A32B-BD994FD45530}" srcOrd="0" destOrd="0" presId="urn:microsoft.com/office/officeart/2005/8/layout/venn1"/>
    <dgm:cxn modelId="{B74E4835-4F16-4635-BF31-D6528EE0CFB9}" type="presOf" srcId="{B41C4AF6-278E-465E-8697-7EA071EB634D}" destId="{E0F3BD81-4665-4C54-8919-CA8A7EA06ADC}" srcOrd="0" destOrd="0" presId="urn:microsoft.com/office/officeart/2005/8/layout/venn1"/>
    <dgm:cxn modelId="{32B2C05E-4F21-4F0E-9031-9504B6AC8C09}" type="presOf" srcId="{D18F581B-CD0A-493D-9C27-FAF0D6F82BCE}" destId="{C8C4BD41-AC77-4767-A0A0-894E57C6FB64}" srcOrd="0" destOrd="0" presId="urn:microsoft.com/office/officeart/2005/8/layout/venn1"/>
    <dgm:cxn modelId="{A1BD7E69-59E2-47CE-BFAB-83F7C6B802C8}" srcId="{B41C4AF6-278E-465E-8697-7EA071EB634D}" destId="{743C2076-DFB2-4B9A-8727-840F7E634418}" srcOrd="0" destOrd="0" parTransId="{02C59FB2-620F-4678-976F-7344B0CDC6D8}" sibTransId="{17D4510F-A927-4370-A581-640C64AC2CD1}"/>
    <dgm:cxn modelId="{B6D926B3-7F5D-475C-A8B3-FB2BAB9ECB15}" srcId="{B41C4AF6-278E-465E-8697-7EA071EB634D}" destId="{D18F581B-CD0A-493D-9C27-FAF0D6F82BCE}" srcOrd="1" destOrd="0" parTransId="{EF324895-C6E9-45FF-B335-22ED78BE1270}" sibTransId="{86C14E25-B966-4D91-A60E-40CB3955BEA1}"/>
    <dgm:cxn modelId="{FFD5C8C7-38DE-45C4-8E6E-AE964C7242C8}" type="presOf" srcId="{D18F581B-CD0A-493D-9C27-FAF0D6F82BCE}" destId="{35CBAAE8-A61B-4310-AF9A-1FA96CDBAEF9}" srcOrd="1" destOrd="0" presId="urn:microsoft.com/office/officeart/2005/8/layout/venn1"/>
    <dgm:cxn modelId="{031DACD1-7FA2-40A9-9BD6-0885FD3CFA4D}" type="presOf" srcId="{743C2076-DFB2-4B9A-8727-840F7E634418}" destId="{245E8CE6-9C58-467E-BFCF-B4F8C7F2913D}" srcOrd="1" destOrd="0" presId="urn:microsoft.com/office/officeart/2005/8/layout/venn1"/>
    <dgm:cxn modelId="{E6D2945B-98D1-4BD9-ADF5-1E1C55E20EA6}" type="presParOf" srcId="{E0F3BD81-4665-4C54-8919-CA8A7EA06ADC}" destId="{FD783A52-0A1B-447C-A32B-BD994FD45530}" srcOrd="0" destOrd="0" presId="urn:microsoft.com/office/officeart/2005/8/layout/venn1"/>
    <dgm:cxn modelId="{C8834E1D-08B3-43CC-B5B6-62A31B0B2D64}" type="presParOf" srcId="{E0F3BD81-4665-4C54-8919-CA8A7EA06ADC}" destId="{245E8CE6-9C58-467E-BFCF-B4F8C7F2913D}" srcOrd="1" destOrd="0" presId="urn:microsoft.com/office/officeart/2005/8/layout/venn1"/>
    <dgm:cxn modelId="{259E4AB8-5308-4A1B-80EB-82CC0209DE9C}" type="presParOf" srcId="{E0F3BD81-4665-4C54-8919-CA8A7EA06ADC}" destId="{C8C4BD41-AC77-4767-A0A0-894E57C6FB64}" srcOrd="2" destOrd="0" presId="urn:microsoft.com/office/officeart/2005/8/layout/venn1"/>
    <dgm:cxn modelId="{BA1251C9-A3A9-427E-9473-9B6B3F848E20}" type="presParOf" srcId="{E0F3BD81-4665-4C54-8919-CA8A7EA06ADC}" destId="{35CBAAE8-A61B-4310-AF9A-1FA96CDBAEF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F9E1C40-2DEC-42DF-8F44-2C85BD260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C472676-FA54-4B67-9A20-30445FB19580}">
      <dgm:prSet custT="1"/>
      <dgm:spPr/>
      <dgm:t>
        <a:bodyPr/>
        <a:lstStyle/>
        <a:p>
          <a:r>
            <a:rPr lang="en-IN" sz="5500" dirty="0"/>
            <a:t>Microservice – </a:t>
          </a:r>
          <a:r>
            <a:rPr lang="en-IN" sz="8000" dirty="0">
              <a:solidFill>
                <a:srgbClr val="FF0000"/>
              </a:solidFill>
            </a:rPr>
            <a:t>Micro</a:t>
          </a:r>
          <a:r>
            <a:rPr lang="en-IN" sz="5500" dirty="0"/>
            <a:t> + Service</a:t>
          </a:r>
        </a:p>
      </dgm:t>
    </dgm:pt>
    <dgm:pt modelId="{E94EACD2-135B-43C4-9A65-C5AE6C41D921}" type="parTrans" cxnId="{C10E6DA1-3153-42A6-BA3A-5F5242F0AA9A}">
      <dgm:prSet/>
      <dgm:spPr/>
      <dgm:t>
        <a:bodyPr/>
        <a:lstStyle/>
        <a:p>
          <a:endParaRPr lang="en-IN"/>
        </a:p>
      </dgm:t>
    </dgm:pt>
    <dgm:pt modelId="{D712A2D5-999E-4569-A8A4-BAE956AEF2E5}" type="sibTrans" cxnId="{C10E6DA1-3153-42A6-BA3A-5F5242F0AA9A}">
      <dgm:prSet/>
      <dgm:spPr/>
      <dgm:t>
        <a:bodyPr/>
        <a:lstStyle/>
        <a:p>
          <a:endParaRPr lang="en-IN"/>
        </a:p>
      </dgm:t>
    </dgm:pt>
    <dgm:pt modelId="{A01902B0-4EC6-4156-967A-589CD7FF2EE6}" type="pres">
      <dgm:prSet presAssocID="{9F9E1C40-2DEC-42DF-8F44-2C85BD260BAD}" presName="linear" presStyleCnt="0">
        <dgm:presLayoutVars>
          <dgm:animLvl val="lvl"/>
          <dgm:resizeHandles val="exact"/>
        </dgm:presLayoutVars>
      </dgm:prSet>
      <dgm:spPr/>
    </dgm:pt>
    <dgm:pt modelId="{F649CBF1-2D65-4E9B-9FBC-2B159AE4D832}" type="pres">
      <dgm:prSet presAssocID="{8C472676-FA54-4B67-9A20-30445FB1958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6B16793-0D54-42F7-B086-32470BB20972}" type="presOf" srcId="{9F9E1C40-2DEC-42DF-8F44-2C85BD260BAD}" destId="{A01902B0-4EC6-4156-967A-589CD7FF2EE6}" srcOrd="0" destOrd="0" presId="urn:microsoft.com/office/officeart/2005/8/layout/vList2"/>
    <dgm:cxn modelId="{C10E6DA1-3153-42A6-BA3A-5F5242F0AA9A}" srcId="{9F9E1C40-2DEC-42DF-8F44-2C85BD260BAD}" destId="{8C472676-FA54-4B67-9A20-30445FB19580}" srcOrd="0" destOrd="0" parTransId="{E94EACD2-135B-43C4-9A65-C5AE6C41D921}" sibTransId="{D712A2D5-999E-4569-A8A4-BAE956AEF2E5}"/>
    <dgm:cxn modelId="{B239B1E1-484F-4C8E-A952-D55797B88D6C}" type="presOf" srcId="{8C472676-FA54-4B67-9A20-30445FB19580}" destId="{F649CBF1-2D65-4E9B-9FBC-2B159AE4D832}" srcOrd="0" destOrd="0" presId="urn:microsoft.com/office/officeart/2005/8/layout/vList2"/>
    <dgm:cxn modelId="{FBD9F12D-9AA4-4B5F-9B34-14BB6591D680}" type="presParOf" srcId="{A01902B0-4EC6-4156-967A-589CD7FF2EE6}" destId="{F649CBF1-2D65-4E9B-9FBC-2B159AE4D8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1686FE0-8E1E-4DE9-97D8-51C198B13D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F1610F5-9872-418C-8C21-3397F515F45E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B561647E-8F4A-45D3-B070-0D97384E7057}" type="parTrans" cxnId="{C382A30D-7BF2-4B10-A655-6434CA33F8E1}">
      <dgm:prSet/>
      <dgm:spPr/>
      <dgm:t>
        <a:bodyPr/>
        <a:lstStyle/>
        <a:p>
          <a:endParaRPr lang="en-IN"/>
        </a:p>
      </dgm:t>
    </dgm:pt>
    <dgm:pt modelId="{90CA72A3-5DC1-4906-919F-2B2098693A12}" type="sibTrans" cxnId="{C382A30D-7BF2-4B10-A655-6434CA33F8E1}">
      <dgm:prSet/>
      <dgm:spPr/>
      <dgm:t>
        <a:bodyPr/>
        <a:lstStyle/>
        <a:p>
          <a:endParaRPr lang="en-IN"/>
        </a:p>
      </dgm:t>
    </dgm:pt>
    <dgm:pt modelId="{9B4D7C05-FB30-4754-AAB2-53D1884EB9BB}" type="pres">
      <dgm:prSet presAssocID="{31686FE0-8E1E-4DE9-97D8-51C198B13DB4}" presName="linear" presStyleCnt="0">
        <dgm:presLayoutVars>
          <dgm:animLvl val="lvl"/>
          <dgm:resizeHandles val="exact"/>
        </dgm:presLayoutVars>
      </dgm:prSet>
      <dgm:spPr/>
    </dgm:pt>
    <dgm:pt modelId="{DE963DB5-9F07-40C8-AED0-7764816E6F11}" type="pres">
      <dgm:prSet presAssocID="{6F1610F5-9872-418C-8C21-3397F515F45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382A30D-7BF2-4B10-A655-6434CA33F8E1}" srcId="{31686FE0-8E1E-4DE9-97D8-51C198B13DB4}" destId="{6F1610F5-9872-418C-8C21-3397F515F45E}" srcOrd="0" destOrd="0" parTransId="{B561647E-8F4A-45D3-B070-0D97384E7057}" sibTransId="{90CA72A3-5DC1-4906-919F-2B2098693A12}"/>
    <dgm:cxn modelId="{D4FC2F81-56AF-4592-B5C2-B1A1AF351F40}" type="presOf" srcId="{6F1610F5-9872-418C-8C21-3397F515F45E}" destId="{DE963DB5-9F07-40C8-AED0-7764816E6F11}" srcOrd="0" destOrd="0" presId="urn:microsoft.com/office/officeart/2005/8/layout/vList2"/>
    <dgm:cxn modelId="{BE2C01DD-DF3A-4968-BB5B-B4FE6E8F94CA}" type="presOf" srcId="{31686FE0-8E1E-4DE9-97D8-51C198B13DB4}" destId="{9B4D7C05-FB30-4754-AAB2-53D1884EB9BB}" srcOrd="0" destOrd="0" presId="urn:microsoft.com/office/officeart/2005/8/layout/vList2"/>
    <dgm:cxn modelId="{3A02AA12-7224-4477-B365-A906176A33F6}" type="presParOf" srcId="{9B4D7C05-FB30-4754-AAB2-53D1884EB9BB}" destId="{DE963DB5-9F07-40C8-AED0-7764816E6F1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9FCE4FC-CD02-487B-A69C-91BB356F31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8283C8-F6F0-4402-926C-3AB1A1055595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45439256-ABB8-4A43-9A9B-C62E516250AB}" type="parTrans" cxnId="{57F8312D-A0A0-46E8-86E9-F30EF08F9F70}">
      <dgm:prSet/>
      <dgm:spPr/>
      <dgm:t>
        <a:bodyPr/>
        <a:lstStyle/>
        <a:p>
          <a:endParaRPr lang="en-IN"/>
        </a:p>
      </dgm:t>
    </dgm:pt>
    <dgm:pt modelId="{622B9639-C635-40F4-A7DE-AA8D336DE4B4}" type="sibTrans" cxnId="{57F8312D-A0A0-46E8-86E9-F30EF08F9F70}">
      <dgm:prSet/>
      <dgm:spPr/>
      <dgm:t>
        <a:bodyPr/>
        <a:lstStyle/>
        <a:p>
          <a:endParaRPr lang="en-IN"/>
        </a:p>
      </dgm:t>
    </dgm:pt>
    <dgm:pt modelId="{69705B20-8081-42B8-A707-1A86B198C763}" type="pres">
      <dgm:prSet presAssocID="{F9FCE4FC-CD02-487B-A69C-91BB356F3150}" presName="linear" presStyleCnt="0">
        <dgm:presLayoutVars>
          <dgm:animLvl val="lvl"/>
          <dgm:resizeHandles val="exact"/>
        </dgm:presLayoutVars>
      </dgm:prSet>
      <dgm:spPr/>
    </dgm:pt>
    <dgm:pt modelId="{0B354E9D-0C25-43B8-91AC-09E6A4EF5864}" type="pres">
      <dgm:prSet presAssocID="{F08283C8-F6F0-4402-926C-3AB1A105559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7F8312D-A0A0-46E8-86E9-F30EF08F9F70}" srcId="{F9FCE4FC-CD02-487B-A69C-91BB356F3150}" destId="{F08283C8-F6F0-4402-926C-3AB1A1055595}" srcOrd="0" destOrd="0" parTransId="{45439256-ABB8-4A43-9A9B-C62E516250AB}" sibTransId="{622B9639-C635-40F4-A7DE-AA8D336DE4B4}"/>
    <dgm:cxn modelId="{33393240-8C42-4853-A4B5-72AB03402A62}" type="presOf" srcId="{F08283C8-F6F0-4402-926C-3AB1A1055595}" destId="{0B354E9D-0C25-43B8-91AC-09E6A4EF5864}" srcOrd="0" destOrd="0" presId="urn:microsoft.com/office/officeart/2005/8/layout/vList2"/>
    <dgm:cxn modelId="{42BC195F-D921-45F9-921A-7A92603D29C1}" type="presOf" srcId="{F9FCE4FC-CD02-487B-A69C-91BB356F3150}" destId="{69705B20-8081-42B8-A707-1A86B198C763}" srcOrd="0" destOrd="0" presId="urn:microsoft.com/office/officeart/2005/8/layout/vList2"/>
    <dgm:cxn modelId="{5B5210FA-D510-4B2C-81A2-95CA0CF56622}" type="presParOf" srcId="{69705B20-8081-42B8-A707-1A86B198C763}" destId="{0B354E9D-0C25-43B8-91AC-09E6A4EF5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3C63AE0-14E7-49E7-B96E-D7738F6CF316}" type="doc">
      <dgm:prSet loTypeId="urn:microsoft.com/office/officeart/2008/layout/RadialCluster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A39D106B-9645-4162-B308-656AA927D277}">
      <dgm:prSet/>
      <dgm:spPr/>
      <dgm:t>
        <a:bodyPr/>
        <a:lstStyle/>
        <a:p>
          <a:r>
            <a:rPr lang="en-IN"/>
            <a:t>Order Management</a:t>
          </a:r>
        </a:p>
      </dgm:t>
    </dgm:pt>
    <dgm:pt modelId="{18017FE0-344F-4877-B1C3-01D15BBA95E7}" type="parTrans" cxnId="{4B1B5905-C57B-4E43-82C4-9120739E45F7}">
      <dgm:prSet/>
      <dgm:spPr/>
      <dgm:t>
        <a:bodyPr/>
        <a:lstStyle/>
        <a:p>
          <a:endParaRPr lang="en-IN"/>
        </a:p>
      </dgm:t>
    </dgm:pt>
    <dgm:pt modelId="{F9D8F287-EE0F-4778-888B-9952479DA508}" type="sibTrans" cxnId="{4B1B5905-C57B-4E43-82C4-9120739E45F7}">
      <dgm:prSet/>
      <dgm:spPr/>
      <dgm:t>
        <a:bodyPr/>
        <a:lstStyle/>
        <a:p>
          <a:endParaRPr lang="en-IN"/>
        </a:p>
      </dgm:t>
    </dgm:pt>
    <dgm:pt modelId="{32D18D75-3BAE-466D-8D85-69E39D35FB4F}">
      <dgm:prSet/>
      <dgm:spPr/>
      <dgm:t>
        <a:bodyPr/>
        <a:lstStyle/>
        <a:p>
          <a:r>
            <a:rPr lang="en-IN" dirty="0"/>
            <a:t>Placing order</a:t>
          </a:r>
        </a:p>
      </dgm:t>
    </dgm:pt>
    <dgm:pt modelId="{2D6C09C7-C0B2-4A7A-BF97-3281F0DE8A4D}" type="parTrans" cxnId="{96C34CAE-7B18-4F15-9443-4826BAB8D620}">
      <dgm:prSet/>
      <dgm:spPr/>
      <dgm:t>
        <a:bodyPr/>
        <a:lstStyle/>
        <a:p>
          <a:endParaRPr lang="en-IN"/>
        </a:p>
      </dgm:t>
    </dgm:pt>
    <dgm:pt modelId="{D13F5CD5-2F7E-4076-99C6-37AAE1597141}" type="sibTrans" cxnId="{96C34CAE-7B18-4F15-9443-4826BAB8D620}">
      <dgm:prSet/>
      <dgm:spPr/>
      <dgm:t>
        <a:bodyPr/>
        <a:lstStyle/>
        <a:p>
          <a:endParaRPr lang="en-IN"/>
        </a:p>
      </dgm:t>
    </dgm:pt>
    <dgm:pt modelId="{F72710F4-A4FD-4D99-B1EA-299E99E743E1}">
      <dgm:prSet/>
      <dgm:spPr/>
      <dgm:t>
        <a:bodyPr/>
        <a:lstStyle/>
        <a:p>
          <a:r>
            <a:rPr lang="en-IN"/>
            <a:t>Order tracking</a:t>
          </a:r>
        </a:p>
      </dgm:t>
    </dgm:pt>
    <dgm:pt modelId="{28543545-164C-4FF6-B305-F3CA84AF7FB8}" type="parTrans" cxnId="{E045E38A-262A-48C7-BB40-34B70F41AEE1}">
      <dgm:prSet/>
      <dgm:spPr/>
      <dgm:t>
        <a:bodyPr/>
        <a:lstStyle/>
        <a:p>
          <a:endParaRPr lang="en-IN"/>
        </a:p>
      </dgm:t>
    </dgm:pt>
    <dgm:pt modelId="{7DB4E604-554C-4F32-8844-CDBC3B19E490}" type="sibTrans" cxnId="{E045E38A-262A-48C7-BB40-34B70F41AEE1}">
      <dgm:prSet/>
      <dgm:spPr/>
      <dgm:t>
        <a:bodyPr/>
        <a:lstStyle/>
        <a:p>
          <a:endParaRPr lang="en-IN"/>
        </a:p>
      </dgm:t>
    </dgm:pt>
    <dgm:pt modelId="{B22FEEC6-1ECA-403C-86D3-C2F6DEF2A18A}">
      <dgm:prSet/>
      <dgm:spPr/>
      <dgm:t>
        <a:bodyPr/>
        <a:lstStyle/>
        <a:p>
          <a:r>
            <a:rPr lang="en-IN"/>
            <a:t>Invoice generation</a:t>
          </a:r>
        </a:p>
      </dgm:t>
    </dgm:pt>
    <dgm:pt modelId="{35EE3BB9-7298-43D2-A6CD-12927DB46024}" type="parTrans" cxnId="{E16585B1-8F65-43FD-8A5D-94EC3A029EA8}">
      <dgm:prSet/>
      <dgm:spPr/>
      <dgm:t>
        <a:bodyPr/>
        <a:lstStyle/>
        <a:p>
          <a:endParaRPr lang="en-IN"/>
        </a:p>
      </dgm:t>
    </dgm:pt>
    <dgm:pt modelId="{2DFAEF56-9B20-4025-A70E-557E0B6FDA2F}" type="sibTrans" cxnId="{E16585B1-8F65-43FD-8A5D-94EC3A029EA8}">
      <dgm:prSet/>
      <dgm:spPr/>
      <dgm:t>
        <a:bodyPr/>
        <a:lstStyle/>
        <a:p>
          <a:endParaRPr lang="en-IN"/>
        </a:p>
      </dgm:t>
    </dgm:pt>
    <dgm:pt modelId="{609629CB-5320-4227-BF18-38CD92DDCEBA}" type="pres">
      <dgm:prSet presAssocID="{D3C63AE0-14E7-49E7-B96E-D7738F6CF31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65ABFEA-2FB1-4D47-A3FD-FF467F6AF820}" type="pres">
      <dgm:prSet presAssocID="{A39D106B-9645-4162-B308-656AA927D277}" presName="singleCycle" presStyleCnt="0"/>
      <dgm:spPr/>
    </dgm:pt>
    <dgm:pt modelId="{6F94EA9C-41B5-4C61-AC0D-6FA1A5974F39}" type="pres">
      <dgm:prSet presAssocID="{A39D106B-9645-4162-B308-656AA927D277}" presName="singleCenter" presStyleLbl="node1" presStyleIdx="0" presStyleCnt="4">
        <dgm:presLayoutVars>
          <dgm:chMax val="7"/>
          <dgm:chPref val="7"/>
        </dgm:presLayoutVars>
      </dgm:prSet>
      <dgm:spPr/>
    </dgm:pt>
    <dgm:pt modelId="{0D53C8E2-17CA-47FB-BE17-174EECF3BE91}" type="pres">
      <dgm:prSet presAssocID="{2D6C09C7-C0B2-4A7A-BF97-3281F0DE8A4D}" presName="Name56" presStyleLbl="parChTrans1D2" presStyleIdx="0" presStyleCnt="3"/>
      <dgm:spPr/>
    </dgm:pt>
    <dgm:pt modelId="{D32C59B4-25B5-4875-AEEE-9A772BEC1901}" type="pres">
      <dgm:prSet presAssocID="{32D18D75-3BAE-466D-8D85-69E39D35FB4F}" presName="text0" presStyleLbl="node1" presStyleIdx="1" presStyleCnt="4">
        <dgm:presLayoutVars>
          <dgm:bulletEnabled val="1"/>
        </dgm:presLayoutVars>
      </dgm:prSet>
      <dgm:spPr/>
    </dgm:pt>
    <dgm:pt modelId="{E82B6C33-FCF8-4ED8-9FD1-A552ADCAB299}" type="pres">
      <dgm:prSet presAssocID="{28543545-164C-4FF6-B305-F3CA84AF7FB8}" presName="Name56" presStyleLbl="parChTrans1D2" presStyleIdx="1" presStyleCnt="3"/>
      <dgm:spPr/>
    </dgm:pt>
    <dgm:pt modelId="{87717326-D303-44B0-8971-B06B9F73C2BA}" type="pres">
      <dgm:prSet presAssocID="{F72710F4-A4FD-4D99-B1EA-299E99E743E1}" presName="text0" presStyleLbl="node1" presStyleIdx="2" presStyleCnt="4">
        <dgm:presLayoutVars>
          <dgm:bulletEnabled val="1"/>
        </dgm:presLayoutVars>
      </dgm:prSet>
      <dgm:spPr/>
    </dgm:pt>
    <dgm:pt modelId="{009EC90B-6009-4829-B299-07B985E848E0}" type="pres">
      <dgm:prSet presAssocID="{35EE3BB9-7298-43D2-A6CD-12927DB46024}" presName="Name56" presStyleLbl="parChTrans1D2" presStyleIdx="2" presStyleCnt="3"/>
      <dgm:spPr/>
    </dgm:pt>
    <dgm:pt modelId="{33F95B5A-839F-4BED-8A94-259751D548C2}" type="pres">
      <dgm:prSet presAssocID="{B22FEEC6-1ECA-403C-86D3-C2F6DEF2A18A}" presName="text0" presStyleLbl="node1" presStyleIdx="3" presStyleCnt="4">
        <dgm:presLayoutVars>
          <dgm:bulletEnabled val="1"/>
        </dgm:presLayoutVars>
      </dgm:prSet>
      <dgm:spPr/>
    </dgm:pt>
  </dgm:ptLst>
  <dgm:cxnLst>
    <dgm:cxn modelId="{4B1B5905-C57B-4E43-82C4-9120739E45F7}" srcId="{D3C63AE0-14E7-49E7-B96E-D7738F6CF316}" destId="{A39D106B-9645-4162-B308-656AA927D277}" srcOrd="0" destOrd="0" parTransId="{18017FE0-344F-4877-B1C3-01D15BBA95E7}" sibTransId="{F9D8F287-EE0F-4778-888B-9952479DA508}"/>
    <dgm:cxn modelId="{CF97100F-E971-4266-8057-128B6DE9B8F6}" type="presOf" srcId="{35EE3BB9-7298-43D2-A6CD-12927DB46024}" destId="{009EC90B-6009-4829-B299-07B985E848E0}" srcOrd="0" destOrd="0" presId="urn:microsoft.com/office/officeart/2008/layout/RadialCluster"/>
    <dgm:cxn modelId="{AA93505F-8F3E-436A-A95E-5467168B044E}" type="presOf" srcId="{B22FEEC6-1ECA-403C-86D3-C2F6DEF2A18A}" destId="{33F95B5A-839F-4BED-8A94-259751D548C2}" srcOrd="0" destOrd="0" presId="urn:microsoft.com/office/officeart/2008/layout/RadialCluster"/>
    <dgm:cxn modelId="{17600060-0E97-4639-A025-79085A50A80D}" type="presOf" srcId="{D3C63AE0-14E7-49E7-B96E-D7738F6CF316}" destId="{609629CB-5320-4227-BF18-38CD92DDCEBA}" srcOrd="0" destOrd="0" presId="urn:microsoft.com/office/officeart/2008/layout/RadialCluster"/>
    <dgm:cxn modelId="{F9B03F43-AAF8-4221-8412-68DB92F39BCA}" type="presOf" srcId="{2D6C09C7-C0B2-4A7A-BF97-3281F0DE8A4D}" destId="{0D53C8E2-17CA-47FB-BE17-174EECF3BE91}" srcOrd="0" destOrd="0" presId="urn:microsoft.com/office/officeart/2008/layout/RadialCluster"/>
    <dgm:cxn modelId="{B7928168-033D-43CA-BDEB-FF7483A88559}" type="presOf" srcId="{F72710F4-A4FD-4D99-B1EA-299E99E743E1}" destId="{87717326-D303-44B0-8971-B06B9F73C2BA}" srcOrd="0" destOrd="0" presId="urn:microsoft.com/office/officeart/2008/layout/RadialCluster"/>
    <dgm:cxn modelId="{E045E38A-262A-48C7-BB40-34B70F41AEE1}" srcId="{A39D106B-9645-4162-B308-656AA927D277}" destId="{F72710F4-A4FD-4D99-B1EA-299E99E743E1}" srcOrd="1" destOrd="0" parTransId="{28543545-164C-4FF6-B305-F3CA84AF7FB8}" sibTransId="{7DB4E604-554C-4F32-8844-CDBC3B19E490}"/>
    <dgm:cxn modelId="{AEF60B9C-B688-4969-9103-FAE47C4CF259}" type="presOf" srcId="{28543545-164C-4FF6-B305-F3CA84AF7FB8}" destId="{E82B6C33-FCF8-4ED8-9FD1-A552ADCAB299}" srcOrd="0" destOrd="0" presId="urn:microsoft.com/office/officeart/2008/layout/RadialCluster"/>
    <dgm:cxn modelId="{96C34CAE-7B18-4F15-9443-4826BAB8D620}" srcId="{A39D106B-9645-4162-B308-656AA927D277}" destId="{32D18D75-3BAE-466D-8D85-69E39D35FB4F}" srcOrd="0" destOrd="0" parTransId="{2D6C09C7-C0B2-4A7A-BF97-3281F0DE8A4D}" sibTransId="{D13F5CD5-2F7E-4076-99C6-37AAE1597141}"/>
    <dgm:cxn modelId="{E16585B1-8F65-43FD-8A5D-94EC3A029EA8}" srcId="{A39D106B-9645-4162-B308-656AA927D277}" destId="{B22FEEC6-1ECA-403C-86D3-C2F6DEF2A18A}" srcOrd="2" destOrd="0" parTransId="{35EE3BB9-7298-43D2-A6CD-12927DB46024}" sibTransId="{2DFAEF56-9B20-4025-A70E-557E0B6FDA2F}"/>
    <dgm:cxn modelId="{593353D6-0A6C-4FDC-80F3-006FB4EE557A}" type="presOf" srcId="{A39D106B-9645-4162-B308-656AA927D277}" destId="{6F94EA9C-41B5-4C61-AC0D-6FA1A5974F39}" srcOrd="0" destOrd="0" presId="urn:microsoft.com/office/officeart/2008/layout/RadialCluster"/>
    <dgm:cxn modelId="{90457BF0-CFD1-4484-B653-865A104575E7}" type="presOf" srcId="{32D18D75-3BAE-466D-8D85-69E39D35FB4F}" destId="{D32C59B4-25B5-4875-AEEE-9A772BEC1901}" srcOrd="0" destOrd="0" presId="urn:microsoft.com/office/officeart/2008/layout/RadialCluster"/>
    <dgm:cxn modelId="{CCD580BF-D478-4B45-B87E-46F2AD097D46}" type="presParOf" srcId="{609629CB-5320-4227-BF18-38CD92DDCEBA}" destId="{C65ABFEA-2FB1-4D47-A3FD-FF467F6AF820}" srcOrd="0" destOrd="0" presId="urn:microsoft.com/office/officeart/2008/layout/RadialCluster"/>
    <dgm:cxn modelId="{E4085D2C-DD16-4DD2-9731-538B399B96F0}" type="presParOf" srcId="{C65ABFEA-2FB1-4D47-A3FD-FF467F6AF820}" destId="{6F94EA9C-41B5-4C61-AC0D-6FA1A5974F39}" srcOrd="0" destOrd="0" presId="urn:microsoft.com/office/officeart/2008/layout/RadialCluster"/>
    <dgm:cxn modelId="{C0D4A018-D214-44AC-8846-9878DEE37A87}" type="presParOf" srcId="{C65ABFEA-2FB1-4D47-A3FD-FF467F6AF820}" destId="{0D53C8E2-17CA-47FB-BE17-174EECF3BE91}" srcOrd="1" destOrd="0" presId="urn:microsoft.com/office/officeart/2008/layout/RadialCluster"/>
    <dgm:cxn modelId="{ECB629D0-433A-4D4C-87C6-ED8DD2FBE22F}" type="presParOf" srcId="{C65ABFEA-2FB1-4D47-A3FD-FF467F6AF820}" destId="{D32C59B4-25B5-4875-AEEE-9A772BEC1901}" srcOrd="2" destOrd="0" presId="urn:microsoft.com/office/officeart/2008/layout/RadialCluster"/>
    <dgm:cxn modelId="{C4F57008-F28D-46F5-BC56-7F411F5AB495}" type="presParOf" srcId="{C65ABFEA-2FB1-4D47-A3FD-FF467F6AF820}" destId="{E82B6C33-FCF8-4ED8-9FD1-A552ADCAB299}" srcOrd="3" destOrd="0" presId="urn:microsoft.com/office/officeart/2008/layout/RadialCluster"/>
    <dgm:cxn modelId="{02E23800-AB02-41E0-88BD-F403D63B4463}" type="presParOf" srcId="{C65ABFEA-2FB1-4D47-A3FD-FF467F6AF820}" destId="{87717326-D303-44B0-8971-B06B9F73C2BA}" srcOrd="4" destOrd="0" presId="urn:microsoft.com/office/officeart/2008/layout/RadialCluster"/>
    <dgm:cxn modelId="{EC3E904D-63AF-42D3-BFE9-438FCD65851D}" type="presParOf" srcId="{C65ABFEA-2FB1-4D47-A3FD-FF467F6AF820}" destId="{009EC90B-6009-4829-B299-07B985E848E0}" srcOrd="5" destOrd="0" presId="urn:microsoft.com/office/officeart/2008/layout/RadialCluster"/>
    <dgm:cxn modelId="{986DCE31-9640-4AB8-8BA3-9190123C760D}" type="presParOf" srcId="{C65ABFEA-2FB1-4D47-A3FD-FF467F6AF820}" destId="{33F95B5A-839F-4BED-8A94-259751D548C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5400" dirty="0"/>
            <a:t>Decomposition Pattern : </a:t>
          </a:r>
          <a:r>
            <a:rPr lang="en-IN" sz="11500" dirty="0">
              <a:solidFill>
                <a:srgbClr val="FF0000"/>
              </a:solidFill>
            </a:rPr>
            <a:t>Strangler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 custScaleY="143500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C5441AE-F1F9-4E87-9AD1-87B33850FE89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B1C2B5CB-B8B4-4ED5-8D05-8A7343B86D12}">
      <dgm:prSet/>
      <dgm:spPr/>
      <dgm:t>
        <a:bodyPr/>
        <a:lstStyle/>
        <a:p>
          <a:r>
            <a:rPr lang="en-IN"/>
            <a:t>Transform </a:t>
          </a:r>
        </a:p>
      </dgm:t>
    </dgm:pt>
    <dgm:pt modelId="{56D4B156-63C5-4459-A9F4-2865AB5524AD}" type="parTrans" cxnId="{CEA6759E-EAFB-43A8-82EC-270E56637372}">
      <dgm:prSet/>
      <dgm:spPr/>
      <dgm:t>
        <a:bodyPr/>
        <a:lstStyle/>
        <a:p>
          <a:endParaRPr lang="en-IN"/>
        </a:p>
      </dgm:t>
    </dgm:pt>
    <dgm:pt modelId="{6EDE7AEB-64DE-46FD-A879-D7CB49D4FE45}" type="sibTrans" cxnId="{CEA6759E-EAFB-43A8-82EC-270E56637372}">
      <dgm:prSet/>
      <dgm:spPr/>
      <dgm:t>
        <a:bodyPr/>
        <a:lstStyle/>
        <a:p>
          <a:endParaRPr lang="en-IN"/>
        </a:p>
      </dgm:t>
    </dgm:pt>
    <dgm:pt modelId="{5785ABCD-347E-4F02-BF01-FB4618ED562B}">
      <dgm:prSet/>
      <dgm:spPr/>
      <dgm:t>
        <a:bodyPr/>
        <a:lstStyle/>
        <a:p>
          <a:r>
            <a:rPr lang="en-IN"/>
            <a:t>Co-Exist </a:t>
          </a:r>
        </a:p>
      </dgm:t>
    </dgm:pt>
    <dgm:pt modelId="{44259426-621A-42FF-AC47-93D085BEC169}" type="parTrans" cxnId="{507A778B-76D1-4663-9925-510DD6BF76B3}">
      <dgm:prSet/>
      <dgm:spPr/>
      <dgm:t>
        <a:bodyPr/>
        <a:lstStyle/>
        <a:p>
          <a:endParaRPr lang="en-IN"/>
        </a:p>
      </dgm:t>
    </dgm:pt>
    <dgm:pt modelId="{0901EB82-683C-4228-B59E-DBAC8F7FAA9B}" type="sibTrans" cxnId="{507A778B-76D1-4663-9925-510DD6BF76B3}">
      <dgm:prSet/>
      <dgm:spPr/>
      <dgm:t>
        <a:bodyPr/>
        <a:lstStyle/>
        <a:p>
          <a:endParaRPr lang="en-IN"/>
        </a:p>
      </dgm:t>
    </dgm:pt>
    <dgm:pt modelId="{568122AF-23B3-450B-A912-33219E55EE44}">
      <dgm:prSet/>
      <dgm:spPr/>
      <dgm:t>
        <a:bodyPr/>
        <a:lstStyle/>
        <a:p>
          <a:r>
            <a:rPr lang="en-IN"/>
            <a:t>Eliminate</a:t>
          </a:r>
        </a:p>
      </dgm:t>
    </dgm:pt>
    <dgm:pt modelId="{18C30D4A-05C7-457E-A88A-0FEAA5605CF9}" type="parTrans" cxnId="{C7D8DAE8-CEA6-4306-AE0E-3AA7C9ADFB21}">
      <dgm:prSet/>
      <dgm:spPr/>
      <dgm:t>
        <a:bodyPr/>
        <a:lstStyle/>
        <a:p>
          <a:endParaRPr lang="en-IN"/>
        </a:p>
      </dgm:t>
    </dgm:pt>
    <dgm:pt modelId="{BBD0EF57-2115-4F2E-9B03-DB2F6C5055A0}" type="sibTrans" cxnId="{C7D8DAE8-CEA6-4306-AE0E-3AA7C9ADFB21}">
      <dgm:prSet/>
      <dgm:spPr/>
      <dgm:t>
        <a:bodyPr/>
        <a:lstStyle/>
        <a:p>
          <a:endParaRPr lang="en-IN"/>
        </a:p>
      </dgm:t>
    </dgm:pt>
    <dgm:pt modelId="{2647DB39-F480-4C28-BF23-20F4BF32B58A}" type="pres">
      <dgm:prSet presAssocID="{CC5441AE-F1F9-4E87-9AD1-87B33850FE8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DCA5EA5-D807-4522-BFEB-F0B0D497631F}" type="pres">
      <dgm:prSet presAssocID="{568122AF-23B3-450B-A912-33219E55EE44}" presName="Accent3" presStyleCnt="0"/>
      <dgm:spPr/>
    </dgm:pt>
    <dgm:pt modelId="{58686E20-E3F8-4724-B29D-84094D1E6BB9}" type="pres">
      <dgm:prSet presAssocID="{568122AF-23B3-450B-A912-33219E55EE44}" presName="Accent" presStyleLbl="node1" presStyleIdx="0" presStyleCnt="3"/>
      <dgm:spPr/>
    </dgm:pt>
    <dgm:pt modelId="{83CA7618-474D-4006-AFC6-86B182961EEB}" type="pres">
      <dgm:prSet presAssocID="{568122AF-23B3-450B-A912-33219E55EE44}" presName="ParentBackground3" presStyleCnt="0"/>
      <dgm:spPr/>
    </dgm:pt>
    <dgm:pt modelId="{F2519969-1F1A-46AB-BF2D-10E48136BFCA}" type="pres">
      <dgm:prSet presAssocID="{568122AF-23B3-450B-A912-33219E55EE44}" presName="ParentBackground" presStyleLbl="fgAcc1" presStyleIdx="0" presStyleCnt="3"/>
      <dgm:spPr/>
    </dgm:pt>
    <dgm:pt modelId="{3580D6DE-AED7-4EA0-93AE-E668CA7E17F1}" type="pres">
      <dgm:prSet presAssocID="{568122AF-23B3-450B-A912-33219E55EE4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C16E707-4727-4BDD-BB6A-FC79BC8CF2EE}" type="pres">
      <dgm:prSet presAssocID="{5785ABCD-347E-4F02-BF01-FB4618ED562B}" presName="Accent2" presStyleCnt="0"/>
      <dgm:spPr/>
    </dgm:pt>
    <dgm:pt modelId="{B044727B-D2B1-4874-B9E9-3746A5BA9450}" type="pres">
      <dgm:prSet presAssocID="{5785ABCD-347E-4F02-BF01-FB4618ED562B}" presName="Accent" presStyleLbl="node1" presStyleIdx="1" presStyleCnt="3"/>
      <dgm:spPr/>
    </dgm:pt>
    <dgm:pt modelId="{CA154227-3C18-423A-83D9-6051AECDA575}" type="pres">
      <dgm:prSet presAssocID="{5785ABCD-347E-4F02-BF01-FB4618ED562B}" presName="ParentBackground2" presStyleCnt="0"/>
      <dgm:spPr/>
    </dgm:pt>
    <dgm:pt modelId="{0F302DB9-81A2-48B5-B4E1-8E4601EB0AB7}" type="pres">
      <dgm:prSet presAssocID="{5785ABCD-347E-4F02-BF01-FB4618ED562B}" presName="ParentBackground" presStyleLbl="fgAcc1" presStyleIdx="1" presStyleCnt="3"/>
      <dgm:spPr/>
    </dgm:pt>
    <dgm:pt modelId="{405F80FD-5935-4E9F-BC69-FC2A338F46F9}" type="pres">
      <dgm:prSet presAssocID="{5785ABCD-347E-4F02-BF01-FB4618ED562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B39F6CF-853A-4FA4-BD0D-3A229BBA2DA9}" type="pres">
      <dgm:prSet presAssocID="{B1C2B5CB-B8B4-4ED5-8D05-8A7343B86D12}" presName="Accent1" presStyleCnt="0"/>
      <dgm:spPr/>
    </dgm:pt>
    <dgm:pt modelId="{D046D994-D150-49D5-96CC-204379422DF0}" type="pres">
      <dgm:prSet presAssocID="{B1C2B5CB-B8B4-4ED5-8D05-8A7343B86D12}" presName="Accent" presStyleLbl="node1" presStyleIdx="2" presStyleCnt="3"/>
      <dgm:spPr/>
    </dgm:pt>
    <dgm:pt modelId="{D39C551D-59FB-4FE0-A95A-10ED1F1B662D}" type="pres">
      <dgm:prSet presAssocID="{B1C2B5CB-B8B4-4ED5-8D05-8A7343B86D12}" presName="ParentBackground1" presStyleCnt="0"/>
      <dgm:spPr/>
    </dgm:pt>
    <dgm:pt modelId="{1E2BD5F4-386B-4B3E-BCB8-94AB393EB1F6}" type="pres">
      <dgm:prSet presAssocID="{B1C2B5CB-B8B4-4ED5-8D05-8A7343B86D12}" presName="ParentBackground" presStyleLbl="fgAcc1" presStyleIdx="2" presStyleCnt="3"/>
      <dgm:spPr/>
    </dgm:pt>
    <dgm:pt modelId="{867982E5-7094-4014-99F4-AFE33BB3714E}" type="pres">
      <dgm:prSet presAssocID="{B1C2B5CB-B8B4-4ED5-8D05-8A7343B86D1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0485241-23F2-4CF3-AA26-91565B8B70A2}" type="presOf" srcId="{B1C2B5CB-B8B4-4ED5-8D05-8A7343B86D12}" destId="{1E2BD5F4-386B-4B3E-BCB8-94AB393EB1F6}" srcOrd="0" destOrd="0" presId="urn:microsoft.com/office/officeart/2011/layout/CircleProcess"/>
    <dgm:cxn modelId="{15C6F585-A83B-4AEA-B1D6-3809F493CA2F}" type="presOf" srcId="{568122AF-23B3-450B-A912-33219E55EE44}" destId="{F2519969-1F1A-46AB-BF2D-10E48136BFCA}" srcOrd="0" destOrd="0" presId="urn:microsoft.com/office/officeart/2011/layout/CircleProcess"/>
    <dgm:cxn modelId="{507A778B-76D1-4663-9925-510DD6BF76B3}" srcId="{CC5441AE-F1F9-4E87-9AD1-87B33850FE89}" destId="{5785ABCD-347E-4F02-BF01-FB4618ED562B}" srcOrd="1" destOrd="0" parTransId="{44259426-621A-42FF-AC47-93D085BEC169}" sibTransId="{0901EB82-683C-4228-B59E-DBAC8F7FAA9B}"/>
    <dgm:cxn modelId="{3848A094-28D8-4CFF-8F47-DB64A65BB911}" type="presOf" srcId="{B1C2B5CB-B8B4-4ED5-8D05-8A7343B86D12}" destId="{867982E5-7094-4014-99F4-AFE33BB3714E}" srcOrd="1" destOrd="0" presId="urn:microsoft.com/office/officeart/2011/layout/CircleProcess"/>
    <dgm:cxn modelId="{39F98398-2558-4453-B58E-AF9159C254B6}" type="presOf" srcId="{5785ABCD-347E-4F02-BF01-FB4618ED562B}" destId="{405F80FD-5935-4E9F-BC69-FC2A338F46F9}" srcOrd="1" destOrd="0" presId="urn:microsoft.com/office/officeart/2011/layout/CircleProcess"/>
    <dgm:cxn modelId="{CEA6759E-EAFB-43A8-82EC-270E56637372}" srcId="{CC5441AE-F1F9-4E87-9AD1-87B33850FE89}" destId="{B1C2B5CB-B8B4-4ED5-8D05-8A7343B86D12}" srcOrd="0" destOrd="0" parTransId="{56D4B156-63C5-4459-A9F4-2865AB5524AD}" sibTransId="{6EDE7AEB-64DE-46FD-A879-D7CB49D4FE45}"/>
    <dgm:cxn modelId="{4F9165B7-CBE6-40C7-9728-DEB4ABCA4BD8}" type="presOf" srcId="{568122AF-23B3-450B-A912-33219E55EE44}" destId="{3580D6DE-AED7-4EA0-93AE-E668CA7E17F1}" srcOrd="1" destOrd="0" presId="urn:microsoft.com/office/officeart/2011/layout/CircleProcess"/>
    <dgm:cxn modelId="{89982DB8-F256-4CB5-97F1-AE69F2811F0F}" type="presOf" srcId="{5785ABCD-347E-4F02-BF01-FB4618ED562B}" destId="{0F302DB9-81A2-48B5-B4E1-8E4601EB0AB7}" srcOrd="0" destOrd="0" presId="urn:microsoft.com/office/officeart/2011/layout/CircleProcess"/>
    <dgm:cxn modelId="{AAC437D0-7269-48F9-ACD6-6D0444BC4D2D}" type="presOf" srcId="{CC5441AE-F1F9-4E87-9AD1-87B33850FE89}" destId="{2647DB39-F480-4C28-BF23-20F4BF32B58A}" srcOrd="0" destOrd="0" presId="urn:microsoft.com/office/officeart/2011/layout/CircleProcess"/>
    <dgm:cxn modelId="{C7D8DAE8-CEA6-4306-AE0E-3AA7C9ADFB21}" srcId="{CC5441AE-F1F9-4E87-9AD1-87B33850FE89}" destId="{568122AF-23B3-450B-A912-33219E55EE44}" srcOrd="2" destOrd="0" parTransId="{18C30D4A-05C7-457E-A88A-0FEAA5605CF9}" sibTransId="{BBD0EF57-2115-4F2E-9B03-DB2F6C5055A0}"/>
    <dgm:cxn modelId="{BD21999D-33A8-4DEC-A0F5-B831ACD492DF}" type="presParOf" srcId="{2647DB39-F480-4C28-BF23-20F4BF32B58A}" destId="{EDCA5EA5-D807-4522-BFEB-F0B0D497631F}" srcOrd="0" destOrd="0" presId="urn:microsoft.com/office/officeart/2011/layout/CircleProcess"/>
    <dgm:cxn modelId="{279823E9-5B49-45D1-9EA8-BD0AF553B829}" type="presParOf" srcId="{EDCA5EA5-D807-4522-BFEB-F0B0D497631F}" destId="{58686E20-E3F8-4724-B29D-84094D1E6BB9}" srcOrd="0" destOrd="0" presId="urn:microsoft.com/office/officeart/2011/layout/CircleProcess"/>
    <dgm:cxn modelId="{EF73FF04-D1D8-4ECA-8FB9-4E9160112BB3}" type="presParOf" srcId="{2647DB39-F480-4C28-BF23-20F4BF32B58A}" destId="{83CA7618-474D-4006-AFC6-86B182961EEB}" srcOrd="1" destOrd="0" presId="urn:microsoft.com/office/officeart/2011/layout/CircleProcess"/>
    <dgm:cxn modelId="{49028996-B202-4DA5-BC44-E06D9EAA2D3A}" type="presParOf" srcId="{83CA7618-474D-4006-AFC6-86B182961EEB}" destId="{F2519969-1F1A-46AB-BF2D-10E48136BFCA}" srcOrd="0" destOrd="0" presId="urn:microsoft.com/office/officeart/2011/layout/CircleProcess"/>
    <dgm:cxn modelId="{7DB77DB8-25B1-4089-AB76-0665E5B196B6}" type="presParOf" srcId="{2647DB39-F480-4C28-BF23-20F4BF32B58A}" destId="{3580D6DE-AED7-4EA0-93AE-E668CA7E17F1}" srcOrd="2" destOrd="0" presId="urn:microsoft.com/office/officeart/2011/layout/CircleProcess"/>
    <dgm:cxn modelId="{ED21207B-C815-46DC-9A55-8B9E2CF23D1F}" type="presParOf" srcId="{2647DB39-F480-4C28-BF23-20F4BF32B58A}" destId="{EC16E707-4727-4BDD-BB6A-FC79BC8CF2EE}" srcOrd="3" destOrd="0" presId="urn:microsoft.com/office/officeart/2011/layout/CircleProcess"/>
    <dgm:cxn modelId="{88517231-C09E-4FB9-AC55-EFF943450EDF}" type="presParOf" srcId="{EC16E707-4727-4BDD-BB6A-FC79BC8CF2EE}" destId="{B044727B-D2B1-4874-B9E9-3746A5BA9450}" srcOrd="0" destOrd="0" presId="urn:microsoft.com/office/officeart/2011/layout/CircleProcess"/>
    <dgm:cxn modelId="{8AD09677-27FA-41CC-A6D9-7CB7FE41F42A}" type="presParOf" srcId="{2647DB39-F480-4C28-BF23-20F4BF32B58A}" destId="{CA154227-3C18-423A-83D9-6051AECDA575}" srcOrd="4" destOrd="0" presId="urn:microsoft.com/office/officeart/2011/layout/CircleProcess"/>
    <dgm:cxn modelId="{5226AC0F-6CB3-4AEC-8569-2BE6EA8A0E6E}" type="presParOf" srcId="{CA154227-3C18-423A-83D9-6051AECDA575}" destId="{0F302DB9-81A2-48B5-B4E1-8E4601EB0AB7}" srcOrd="0" destOrd="0" presId="urn:microsoft.com/office/officeart/2011/layout/CircleProcess"/>
    <dgm:cxn modelId="{71080572-4B8C-462C-9D23-768CFA3F4FD4}" type="presParOf" srcId="{2647DB39-F480-4C28-BF23-20F4BF32B58A}" destId="{405F80FD-5935-4E9F-BC69-FC2A338F46F9}" srcOrd="5" destOrd="0" presId="urn:microsoft.com/office/officeart/2011/layout/CircleProcess"/>
    <dgm:cxn modelId="{C50F57E1-531A-482F-95B5-B3F673B6D0CB}" type="presParOf" srcId="{2647DB39-F480-4C28-BF23-20F4BF32B58A}" destId="{0B39F6CF-853A-4FA4-BD0D-3A229BBA2DA9}" srcOrd="6" destOrd="0" presId="urn:microsoft.com/office/officeart/2011/layout/CircleProcess"/>
    <dgm:cxn modelId="{08A52795-D132-4C41-BD91-24ECE8FB3994}" type="presParOf" srcId="{0B39F6CF-853A-4FA4-BD0D-3A229BBA2DA9}" destId="{D046D994-D150-49D5-96CC-204379422DF0}" srcOrd="0" destOrd="0" presId="urn:microsoft.com/office/officeart/2011/layout/CircleProcess"/>
    <dgm:cxn modelId="{067ADE85-92A9-43AE-99D1-042D2942AFFE}" type="presParOf" srcId="{2647DB39-F480-4C28-BF23-20F4BF32B58A}" destId="{D39C551D-59FB-4FE0-A95A-10ED1F1B662D}" srcOrd="7" destOrd="0" presId="urn:microsoft.com/office/officeart/2011/layout/CircleProcess"/>
    <dgm:cxn modelId="{A7BB49C9-42FE-4D4A-A303-2F6A43E7CD7C}" type="presParOf" srcId="{D39C551D-59FB-4FE0-A95A-10ED1F1B662D}" destId="{1E2BD5F4-386B-4B3E-BCB8-94AB393EB1F6}" srcOrd="0" destOrd="0" presId="urn:microsoft.com/office/officeart/2011/layout/CircleProcess"/>
    <dgm:cxn modelId="{4EEA7E8A-001A-4A11-9A72-D72EFEF0656E}" type="presParOf" srcId="{2647DB39-F480-4C28-BF23-20F4BF32B58A}" destId="{867982E5-7094-4014-99F4-AFE33BB3714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CB7E1BFC-D129-469A-A77F-FFE7F322A059}">
      <dgm:prSet/>
      <dgm:spPr/>
      <dgm:t>
        <a:bodyPr/>
        <a:lstStyle/>
        <a:p>
          <a:r>
            <a:rPr lang="en-IN" dirty="0"/>
            <a:t>Easy to scale by having multiple copy of same application(horizontal scaling)</a:t>
          </a:r>
        </a:p>
      </dgm:t>
    </dgm:pt>
    <dgm:pt modelId="{5027C309-C5B8-468A-8695-1374B3A25E90}" type="parTrans" cxnId="{E3B390F0-E28B-4F68-9EE3-8853D2CC9E1F}">
      <dgm:prSet/>
      <dgm:spPr/>
      <dgm:t>
        <a:bodyPr/>
        <a:lstStyle/>
        <a:p>
          <a:endParaRPr lang="en-IN"/>
        </a:p>
      </dgm:t>
    </dgm:pt>
    <dgm:pt modelId="{FA377EB8-4C4D-46DD-9E9C-6578D5D053E5}" type="sibTrans" cxnId="{E3B390F0-E28B-4F68-9EE3-8853D2CC9E1F}">
      <dgm:prSet/>
      <dgm:spPr/>
      <dgm:t>
        <a:bodyPr/>
        <a:lstStyle/>
        <a:p>
          <a:endParaRPr lang="en-IN"/>
        </a:p>
      </dgm:t>
    </dgm:pt>
    <dgm:pt modelId="{EE55A12E-0688-45D9-8B06-E4D22D7D8C13}">
      <dgm:prSet/>
      <dgm:spPr/>
      <dgm:t>
        <a:bodyPr/>
        <a:lstStyle/>
        <a:p>
          <a:r>
            <a:rPr lang="en-IN"/>
            <a:t>Less technicality</a:t>
          </a:r>
        </a:p>
      </dgm:t>
    </dgm:pt>
    <dgm:pt modelId="{1203E1E3-2F79-4EDE-B60D-2BCE7E6D6532}" type="parTrans" cxnId="{F7CE3763-AC8D-4739-95A1-AE7B3BF32FDB}">
      <dgm:prSet/>
      <dgm:spPr/>
      <dgm:t>
        <a:bodyPr/>
        <a:lstStyle/>
        <a:p>
          <a:endParaRPr lang="en-IN"/>
        </a:p>
      </dgm:t>
    </dgm:pt>
    <dgm:pt modelId="{E9AC9D87-2D43-4375-8D89-2F381A30B982}" type="sibTrans" cxnId="{F7CE3763-AC8D-4739-95A1-AE7B3BF32FDB}">
      <dgm:prSet/>
      <dgm:spPr/>
      <dgm:t>
        <a:bodyPr/>
        <a:lstStyle/>
        <a:p>
          <a:endParaRPr lang="en-IN"/>
        </a:p>
      </dgm:t>
    </dgm:pt>
    <dgm:pt modelId="{CEE4FBE4-E791-48ED-8DD5-ECB0C2CA1910}">
      <dgm:prSet/>
      <dgm:spPr/>
      <dgm:t>
        <a:bodyPr/>
        <a:lstStyle/>
        <a:p>
          <a:r>
            <a:rPr lang="en-IN"/>
            <a:t>Better for small scale apps</a:t>
          </a:r>
        </a:p>
      </dgm:t>
    </dgm:pt>
    <dgm:pt modelId="{1868D989-21B4-4EC0-B5CB-B15F77B6D0FD}" type="parTrans" cxnId="{8A84B58E-F421-403C-883C-6FEE36B8974A}">
      <dgm:prSet/>
      <dgm:spPr/>
      <dgm:t>
        <a:bodyPr/>
        <a:lstStyle/>
        <a:p>
          <a:endParaRPr lang="en-IN"/>
        </a:p>
      </dgm:t>
    </dgm:pt>
    <dgm:pt modelId="{918C6100-7203-4544-A418-47E176340674}" type="sibTrans" cxnId="{8A84B58E-F421-403C-883C-6FEE36B8974A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4B10A19B-A679-48BF-A4DC-3BD4DC25C656}" type="pres">
      <dgm:prSet presAssocID="{CB7E1BFC-D129-469A-A77F-FFE7F322A0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AEAA6B-2B43-433A-9164-42C99D782F69}" type="pres">
      <dgm:prSet presAssocID="{FA377EB8-4C4D-46DD-9E9C-6578D5D053E5}" presName="spacer" presStyleCnt="0"/>
      <dgm:spPr/>
    </dgm:pt>
    <dgm:pt modelId="{53AA90FC-DCDF-4B33-9026-7FACC41C2D6C}" type="pres">
      <dgm:prSet presAssocID="{EE55A12E-0688-45D9-8B06-E4D22D7D8C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2A9326-87B7-47A4-8C39-9542883251B1}" type="pres">
      <dgm:prSet presAssocID="{E9AC9D87-2D43-4375-8D89-2F381A30B982}" presName="spacer" presStyleCnt="0"/>
      <dgm:spPr/>
    </dgm:pt>
    <dgm:pt modelId="{D8AE68B2-91D4-403F-AFBD-3F6B1996393E}" type="pres">
      <dgm:prSet presAssocID="{CEE4FBE4-E791-48ED-8DD5-ECB0C2CA19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42D81F3F-C7E5-45E5-B28C-95F255039F44}" type="presOf" srcId="{EE55A12E-0688-45D9-8B06-E4D22D7D8C13}" destId="{53AA90FC-DCDF-4B33-9026-7FACC41C2D6C}" srcOrd="0" destOrd="0" presId="urn:microsoft.com/office/officeart/2005/8/layout/vList2"/>
    <dgm:cxn modelId="{F7CE3763-AC8D-4739-95A1-AE7B3BF32FDB}" srcId="{F63B92D4-3F1F-4A9A-A17A-515D1CBC107C}" destId="{EE55A12E-0688-45D9-8B06-E4D22D7D8C13}" srcOrd="1" destOrd="0" parTransId="{1203E1E3-2F79-4EDE-B60D-2BCE7E6D6532}" sibTransId="{E9AC9D87-2D43-4375-8D89-2F381A30B982}"/>
    <dgm:cxn modelId="{8A84B58E-F421-403C-883C-6FEE36B8974A}" srcId="{F63B92D4-3F1F-4A9A-A17A-515D1CBC107C}" destId="{CEE4FBE4-E791-48ED-8DD5-ECB0C2CA1910}" srcOrd="2" destOrd="0" parTransId="{1868D989-21B4-4EC0-B5CB-B15F77B6D0FD}" sibTransId="{918C6100-7203-4544-A418-47E176340674}"/>
    <dgm:cxn modelId="{AEDC2FC5-C800-4A29-A8AC-6F1E9130F665}" type="presOf" srcId="{CEE4FBE4-E791-48ED-8DD5-ECB0C2CA1910}" destId="{D8AE68B2-91D4-403F-AFBD-3F6B1996393E}" srcOrd="0" destOrd="0" presId="urn:microsoft.com/office/officeart/2005/8/layout/vList2"/>
    <dgm:cxn modelId="{3BEB35E1-AD82-4C38-8E03-61E60DCAA9A3}" type="presOf" srcId="{CB7E1BFC-D129-469A-A77F-FFE7F322A059}" destId="{4B10A19B-A679-48BF-A4DC-3BD4DC25C656}" srcOrd="0" destOrd="0" presId="urn:microsoft.com/office/officeart/2005/8/layout/vList2"/>
    <dgm:cxn modelId="{E3B390F0-E28B-4F68-9EE3-8853D2CC9E1F}" srcId="{F63B92D4-3F1F-4A9A-A17A-515D1CBC107C}" destId="{CB7E1BFC-D129-469A-A77F-FFE7F322A059}" srcOrd="0" destOrd="0" parTransId="{5027C309-C5B8-468A-8695-1374B3A25E90}" sibTransId="{FA377EB8-4C4D-46DD-9E9C-6578D5D053E5}"/>
    <dgm:cxn modelId="{B253C252-F1A2-4F36-B334-04056E0CA602}" type="presParOf" srcId="{ECE6B9FE-0645-447C-B761-D70D80CF5EB9}" destId="{4B10A19B-A679-48BF-A4DC-3BD4DC25C656}" srcOrd="0" destOrd="0" presId="urn:microsoft.com/office/officeart/2005/8/layout/vList2"/>
    <dgm:cxn modelId="{6B28D72B-CB74-4158-B428-9F079BF4BFD3}" type="presParOf" srcId="{ECE6B9FE-0645-447C-B761-D70D80CF5EB9}" destId="{7CAEAA6B-2B43-433A-9164-42C99D782F69}" srcOrd="1" destOrd="0" presId="urn:microsoft.com/office/officeart/2005/8/layout/vList2"/>
    <dgm:cxn modelId="{74F7A10B-3C43-4B89-B357-70D15A7FCFE1}" type="presParOf" srcId="{ECE6B9FE-0645-447C-B761-D70D80CF5EB9}" destId="{53AA90FC-DCDF-4B33-9026-7FACC41C2D6C}" srcOrd="2" destOrd="0" presId="urn:microsoft.com/office/officeart/2005/8/layout/vList2"/>
    <dgm:cxn modelId="{6255D510-3ABC-4437-A357-6FB19710ECBB}" type="presParOf" srcId="{ECE6B9FE-0645-447C-B761-D70D80CF5EB9}" destId="{8D2A9326-87B7-47A4-8C39-9542883251B1}" srcOrd="3" destOrd="0" presId="urn:microsoft.com/office/officeart/2005/8/layout/vList2"/>
    <dgm:cxn modelId="{76C0D01E-AA58-4C15-828A-69F6FCF865FD}" type="presParOf" srcId="{ECE6B9FE-0645-447C-B761-D70D80CF5EB9}" destId="{D8AE68B2-91D4-403F-AFBD-3F6B1996393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Sidecar/Sidekick Pattern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F0EDFA8-A79D-4AF9-90EF-13E9775AC6B1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2F87A86E-1058-47D7-A2FA-8F4603C0ACC7}">
      <dgm:prSet/>
      <dgm:spPr/>
      <dgm:t>
        <a:bodyPr/>
        <a:lstStyle/>
        <a:p>
          <a:r>
            <a:rPr lang="en-IN"/>
            <a:t>Common feature to take care for each service</a:t>
          </a:r>
        </a:p>
      </dgm:t>
    </dgm:pt>
    <dgm:pt modelId="{64CC476B-93BD-4E4B-9740-6E247428EB54}" type="parTrans" cxnId="{B26A7C61-088A-43CD-8068-58882FBE2094}">
      <dgm:prSet/>
      <dgm:spPr/>
      <dgm:t>
        <a:bodyPr/>
        <a:lstStyle/>
        <a:p>
          <a:endParaRPr lang="en-IN"/>
        </a:p>
      </dgm:t>
    </dgm:pt>
    <dgm:pt modelId="{68D694D8-5BA6-4DD3-9B11-79ECAB5C7E49}" type="sibTrans" cxnId="{B26A7C61-088A-43CD-8068-58882FBE2094}">
      <dgm:prSet/>
      <dgm:spPr/>
      <dgm:t>
        <a:bodyPr/>
        <a:lstStyle/>
        <a:p>
          <a:endParaRPr lang="en-IN"/>
        </a:p>
      </dgm:t>
    </dgm:pt>
    <dgm:pt modelId="{BF0F6F56-ED3F-46ED-87F9-4AFE2C07EB8F}">
      <dgm:prSet/>
      <dgm:spPr/>
      <dgm:t>
        <a:bodyPr/>
        <a:lstStyle/>
        <a:p>
          <a:r>
            <a:rPr lang="en-IN" dirty="0"/>
            <a:t>Logging</a:t>
          </a:r>
        </a:p>
      </dgm:t>
    </dgm:pt>
    <dgm:pt modelId="{1EAA4621-F985-491A-B51D-C505A22FD515}" type="parTrans" cxnId="{8A89F680-D0F6-44F8-8A7A-7B73DD4648A8}">
      <dgm:prSet/>
      <dgm:spPr/>
      <dgm:t>
        <a:bodyPr/>
        <a:lstStyle/>
        <a:p>
          <a:endParaRPr lang="en-IN"/>
        </a:p>
      </dgm:t>
    </dgm:pt>
    <dgm:pt modelId="{D7543593-46C7-469D-B009-8BD5844FB8AB}" type="sibTrans" cxnId="{8A89F680-D0F6-44F8-8A7A-7B73DD4648A8}">
      <dgm:prSet/>
      <dgm:spPr/>
      <dgm:t>
        <a:bodyPr/>
        <a:lstStyle/>
        <a:p>
          <a:endParaRPr lang="en-IN"/>
        </a:p>
      </dgm:t>
    </dgm:pt>
    <dgm:pt modelId="{1AFABB36-EEBC-4B2A-B93E-02F7133A4E90}">
      <dgm:prSet/>
      <dgm:spPr/>
      <dgm:t>
        <a:bodyPr/>
        <a:lstStyle/>
        <a:p>
          <a:r>
            <a:rPr lang="en-IN"/>
            <a:t>Failure Isolation</a:t>
          </a:r>
        </a:p>
      </dgm:t>
    </dgm:pt>
    <dgm:pt modelId="{593BCA8B-5E0D-43F4-93C7-4D1558C0A0C3}" type="parTrans" cxnId="{603F2DDC-3D2B-4476-A694-D2CD049C6FCC}">
      <dgm:prSet/>
      <dgm:spPr/>
      <dgm:t>
        <a:bodyPr/>
        <a:lstStyle/>
        <a:p>
          <a:endParaRPr lang="en-IN"/>
        </a:p>
      </dgm:t>
    </dgm:pt>
    <dgm:pt modelId="{27525FA9-5669-4AAA-9398-6164174C0643}" type="sibTrans" cxnId="{603F2DDC-3D2B-4476-A694-D2CD049C6FCC}">
      <dgm:prSet/>
      <dgm:spPr/>
      <dgm:t>
        <a:bodyPr/>
        <a:lstStyle/>
        <a:p>
          <a:endParaRPr lang="en-IN"/>
        </a:p>
      </dgm:t>
    </dgm:pt>
    <dgm:pt modelId="{9E174ED4-DFDA-452D-84D8-A7526D8AF926}">
      <dgm:prSet/>
      <dgm:spPr/>
      <dgm:t>
        <a:bodyPr/>
        <a:lstStyle/>
        <a:p>
          <a:r>
            <a:rPr lang="en-IN"/>
            <a:t>Monitoring</a:t>
          </a:r>
        </a:p>
      </dgm:t>
    </dgm:pt>
    <dgm:pt modelId="{8C63BE50-5B7E-47B8-8CE2-8FF40E3BB695}" type="parTrans" cxnId="{0B42EA6F-E7CF-4C8F-A17C-14BBDC27B21A}">
      <dgm:prSet/>
      <dgm:spPr/>
      <dgm:t>
        <a:bodyPr/>
        <a:lstStyle/>
        <a:p>
          <a:endParaRPr lang="en-IN"/>
        </a:p>
      </dgm:t>
    </dgm:pt>
    <dgm:pt modelId="{7DEAEA2D-2CE7-41B4-ADEF-133B0360C0CC}" type="sibTrans" cxnId="{0B42EA6F-E7CF-4C8F-A17C-14BBDC27B21A}">
      <dgm:prSet/>
      <dgm:spPr/>
      <dgm:t>
        <a:bodyPr/>
        <a:lstStyle/>
        <a:p>
          <a:endParaRPr lang="en-IN"/>
        </a:p>
      </dgm:t>
    </dgm:pt>
    <dgm:pt modelId="{393E2372-6D3E-4CCD-A0C4-6B46C3677478}">
      <dgm:prSet/>
      <dgm:spPr/>
      <dgm:t>
        <a:bodyPr/>
        <a:lstStyle/>
        <a:p>
          <a:r>
            <a:rPr lang="en-IN"/>
            <a:t>Configuration</a:t>
          </a:r>
        </a:p>
      </dgm:t>
    </dgm:pt>
    <dgm:pt modelId="{4F8414E7-0AEC-4BCE-85E6-1B4C7963F342}" type="parTrans" cxnId="{27B52CDA-7D26-4F5B-92CC-E9DD05DC9FC7}">
      <dgm:prSet/>
      <dgm:spPr/>
      <dgm:t>
        <a:bodyPr/>
        <a:lstStyle/>
        <a:p>
          <a:endParaRPr lang="en-IN"/>
        </a:p>
      </dgm:t>
    </dgm:pt>
    <dgm:pt modelId="{3BCDE98F-28ED-4FDF-8609-8A9A03B5AA69}" type="sibTrans" cxnId="{27B52CDA-7D26-4F5B-92CC-E9DD05DC9FC7}">
      <dgm:prSet/>
      <dgm:spPr/>
      <dgm:t>
        <a:bodyPr/>
        <a:lstStyle/>
        <a:p>
          <a:endParaRPr lang="en-IN"/>
        </a:p>
      </dgm:t>
    </dgm:pt>
    <dgm:pt modelId="{BD45993A-5B59-4802-AD63-3AD12187009D}">
      <dgm:prSet/>
      <dgm:spPr/>
      <dgm:t>
        <a:bodyPr/>
        <a:lstStyle/>
        <a:p>
          <a:r>
            <a:rPr lang="en-IN"/>
            <a:t>Proxy to remote service </a:t>
          </a:r>
        </a:p>
      </dgm:t>
    </dgm:pt>
    <dgm:pt modelId="{D4EEE8B7-163B-43D9-B54E-75F0DD577AB9}" type="parTrans" cxnId="{80B56474-374C-41D8-A772-1F71107DF3E8}">
      <dgm:prSet/>
      <dgm:spPr/>
      <dgm:t>
        <a:bodyPr/>
        <a:lstStyle/>
        <a:p>
          <a:endParaRPr lang="en-IN"/>
        </a:p>
      </dgm:t>
    </dgm:pt>
    <dgm:pt modelId="{B5C2E3C5-87D9-46D6-A119-FFB5E2BC388C}" type="sibTrans" cxnId="{80B56474-374C-41D8-A772-1F71107DF3E8}">
      <dgm:prSet/>
      <dgm:spPr/>
      <dgm:t>
        <a:bodyPr/>
        <a:lstStyle/>
        <a:p>
          <a:endParaRPr lang="en-IN"/>
        </a:p>
      </dgm:t>
    </dgm:pt>
    <dgm:pt modelId="{E9B984C5-D4F6-49F5-958A-6E65DEC3DEAE}">
      <dgm:prSet/>
      <dgm:spPr/>
      <dgm:t>
        <a:bodyPr/>
        <a:lstStyle/>
        <a:p>
          <a:r>
            <a:rPr lang="en-IN"/>
            <a:t>etc..</a:t>
          </a:r>
        </a:p>
      </dgm:t>
    </dgm:pt>
    <dgm:pt modelId="{8F4066F6-A8E5-474D-8658-BBEE0279FF40}" type="parTrans" cxnId="{2121A0D6-F4D9-4864-9C4F-F433CF5DEDA8}">
      <dgm:prSet/>
      <dgm:spPr/>
      <dgm:t>
        <a:bodyPr/>
        <a:lstStyle/>
        <a:p>
          <a:endParaRPr lang="en-IN"/>
        </a:p>
      </dgm:t>
    </dgm:pt>
    <dgm:pt modelId="{0E42CBFB-9A0F-4DD8-82E0-31F2EEA5E622}" type="sibTrans" cxnId="{2121A0D6-F4D9-4864-9C4F-F433CF5DEDA8}">
      <dgm:prSet/>
      <dgm:spPr/>
      <dgm:t>
        <a:bodyPr/>
        <a:lstStyle/>
        <a:p>
          <a:endParaRPr lang="en-IN"/>
        </a:p>
      </dgm:t>
    </dgm:pt>
    <dgm:pt modelId="{B7022996-3037-4827-8BFE-CE7DC0635519}" type="pres">
      <dgm:prSet presAssocID="{2F0EDFA8-A79D-4AF9-90EF-13E9775AC6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15A1A9-C31E-4369-A2BF-3021E546ED62}" type="pres">
      <dgm:prSet presAssocID="{2F87A86E-1058-47D7-A2FA-8F4603C0ACC7}" presName="centerShape" presStyleLbl="node0" presStyleIdx="0" presStyleCnt="1"/>
      <dgm:spPr/>
    </dgm:pt>
    <dgm:pt modelId="{C240A13B-1FC5-4630-BEAE-2E8FE3714D16}" type="pres">
      <dgm:prSet presAssocID="{1EAA4621-F985-491A-B51D-C505A22FD515}" presName="parTrans" presStyleLbl="sibTrans2D1" presStyleIdx="0" presStyleCnt="6"/>
      <dgm:spPr/>
    </dgm:pt>
    <dgm:pt modelId="{68E68188-49F0-47FC-AE7F-2A6EC9C151A1}" type="pres">
      <dgm:prSet presAssocID="{1EAA4621-F985-491A-B51D-C505A22FD515}" presName="connectorText" presStyleLbl="sibTrans2D1" presStyleIdx="0" presStyleCnt="6"/>
      <dgm:spPr/>
    </dgm:pt>
    <dgm:pt modelId="{559B2DDB-C3A1-434A-9114-3F2B689152BE}" type="pres">
      <dgm:prSet presAssocID="{BF0F6F56-ED3F-46ED-87F9-4AFE2C07EB8F}" presName="node" presStyleLbl="node1" presStyleIdx="0" presStyleCnt="6">
        <dgm:presLayoutVars>
          <dgm:bulletEnabled val="1"/>
        </dgm:presLayoutVars>
      </dgm:prSet>
      <dgm:spPr/>
    </dgm:pt>
    <dgm:pt modelId="{BC389614-B1FF-41B2-97F3-DC9113EDB5E2}" type="pres">
      <dgm:prSet presAssocID="{593BCA8B-5E0D-43F4-93C7-4D1558C0A0C3}" presName="parTrans" presStyleLbl="sibTrans2D1" presStyleIdx="1" presStyleCnt="6"/>
      <dgm:spPr/>
    </dgm:pt>
    <dgm:pt modelId="{D5E5ED8F-CDE7-4A0F-A1A4-5076884BE595}" type="pres">
      <dgm:prSet presAssocID="{593BCA8B-5E0D-43F4-93C7-4D1558C0A0C3}" presName="connectorText" presStyleLbl="sibTrans2D1" presStyleIdx="1" presStyleCnt="6"/>
      <dgm:spPr/>
    </dgm:pt>
    <dgm:pt modelId="{B71FCC7E-DB8B-4B8D-A21E-52867DF9FC30}" type="pres">
      <dgm:prSet presAssocID="{1AFABB36-EEBC-4B2A-B93E-02F7133A4E90}" presName="node" presStyleLbl="node1" presStyleIdx="1" presStyleCnt="6">
        <dgm:presLayoutVars>
          <dgm:bulletEnabled val="1"/>
        </dgm:presLayoutVars>
      </dgm:prSet>
      <dgm:spPr/>
    </dgm:pt>
    <dgm:pt modelId="{3B980F45-546F-41D7-890A-D3A284F36881}" type="pres">
      <dgm:prSet presAssocID="{8C63BE50-5B7E-47B8-8CE2-8FF40E3BB695}" presName="parTrans" presStyleLbl="sibTrans2D1" presStyleIdx="2" presStyleCnt="6"/>
      <dgm:spPr/>
    </dgm:pt>
    <dgm:pt modelId="{CD5F4521-D1B6-4FAB-BDED-DD2C06D271AF}" type="pres">
      <dgm:prSet presAssocID="{8C63BE50-5B7E-47B8-8CE2-8FF40E3BB695}" presName="connectorText" presStyleLbl="sibTrans2D1" presStyleIdx="2" presStyleCnt="6"/>
      <dgm:spPr/>
    </dgm:pt>
    <dgm:pt modelId="{7CFA58C5-E0F7-406D-A599-ECE4D85D34E1}" type="pres">
      <dgm:prSet presAssocID="{9E174ED4-DFDA-452D-84D8-A7526D8AF926}" presName="node" presStyleLbl="node1" presStyleIdx="2" presStyleCnt="6">
        <dgm:presLayoutVars>
          <dgm:bulletEnabled val="1"/>
        </dgm:presLayoutVars>
      </dgm:prSet>
      <dgm:spPr/>
    </dgm:pt>
    <dgm:pt modelId="{D4DA6003-38A2-45C2-836B-DA6825A85BE2}" type="pres">
      <dgm:prSet presAssocID="{4F8414E7-0AEC-4BCE-85E6-1B4C7963F342}" presName="parTrans" presStyleLbl="sibTrans2D1" presStyleIdx="3" presStyleCnt="6"/>
      <dgm:spPr/>
    </dgm:pt>
    <dgm:pt modelId="{EA9487EC-13CE-43E1-8845-18AB5E274D60}" type="pres">
      <dgm:prSet presAssocID="{4F8414E7-0AEC-4BCE-85E6-1B4C7963F342}" presName="connectorText" presStyleLbl="sibTrans2D1" presStyleIdx="3" presStyleCnt="6"/>
      <dgm:spPr/>
    </dgm:pt>
    <dgm:pt modelId="{B3EC6172-E704-46FD-941D-02E6B3266C9D}" type="pres">
      <dgm:prSet presAssocID="{393E2372-6D3E-4CCD-A0C4-6B46C3677478}" presName="node" presStyleLbl="node1" presStyleIdx="3" presStyleCnt="6">
        <dgm:presLayoutVars>
          <dgm:bulletEnabled val="1"/>
        </dgm:presLayoutVars>
      </dgm:prSet>
      <dgm:spPr/>
    </dgm:pt>
    <dgm:pt modelId="{BCA150B6-99DD-4AC0-B372-05F0EE6A8F8F}" type="pres">
      <dgm:prSet presAssocID="{D4EEE8B7-163B-43D9-B54E-75F0DD577AB9}" presName="parTrans" presStyleLbl="sibTrans2D1" presStyleIdx="4" presStyleCnt="6"/>
      <dgm:spPr/>
    </dgm:pt>
    <dgm:pt modelId="{9F6B0A1C-07DD-45F8-A843-8DF8A033CC59}" type="pres">
      <dgm:prSet presAssocID="{D4EEE8B7-163B-43D9-B54E-75F0DD577AB9}" presName="connectorText" presStyleLbl="sibTrans2D1" presStyleIdx="4" presStyleCnt="6"/>
      <dgm:spPr/>
    </dgm:pt>
    <dgm:pt modelId="{69D871A0-5750-42AB-AA07-1B637E2C7E3D}" type="pres">
      <dgm:prSet presAssocID="{BD45993A-5B59-4802-AD63-3AD12187009D}" presName="node" presStyleLbl="node1" presStyleIdx="4" presStyleCnt="6">
        <dgm:presLayoutVars>
          <dgm:bulletEnabled val="1"/>
        </dgm:presLayoutVars>
      </dgm:prSet>
      <dgm:spPr/>
    </dgm:pt>
    <dgm:pt modelId="{326C2F11-C911-46DD-9909-0323D2D9854A}" type="pres">
      <dgm:prSet presAssocID="{8F4066F6-A8E5-474D-8658-BBEE0279FF40}" presName="parTrans" presStyleLbl="sibTrans2D1" presStyleIdx="5" presStyleCnt="6"/>
      <dgm:spPr/>
    </dgm:pt>
    <dgm:pt modelId="{015522CE-4E18-440F-9A62-A5D14E3B5AFE}" type="pres">
      <dgm:prSet presAssocID="{8F4066F6-A8E5-474D-8658-BBEE0279FF40}" presName="connectorText" presStyleLbl="sibTrans2D1" presStyleIdx="5" presStyleCnt="6"/>
      <dgm:spPr/>
    </dgm:pt>
    <dgm:pt modelId="{2EB003B7-8E88-4134-A4A7-89F5CCB22915}" type="pres">
      <dgm:prSet presAssocID="{E9B984C5-D4F6-49F5-958A-6E65DEC3DEAE}" presName="node" presStyleLbl="node1" presStyleIdx="5" presStyleCnt="6">
        <dgm:presLayoutVars>
          <dgm:bulletEnabled val="1"/>
        </dgm:presLayoutVars>
      </dgm:prSet>
      <dgm:spPr/>
    </dgm:pt>
  </dgm:ptLst>
  <dgm:cxnLst>
    <dgm:cxn modelId="{D9A46315-E0BC-4472-A5CE-4375A32E21CD}" type="presOf" srcId="{BD45993A-5B59-4802-AD63-3AD12187009D}" destId="{69D871A0-5750-42AB-AA07-1B637E2C7E3D}" srcOrd="0" destOrd="0" presId="urn:microsoft.com/office/officeart/2005/8/layout/radial5"/>
    <dgm:cxn modelId="{3362311E-C715-4FF7-98E7-637EF32BE9B9}" type="presOf" srcId="{593BCA8B-5E0D-43F4-93C7-4D1558C0A0C3}" destId="{BC389614-B1FF-41B2-97F3-DC9113EDB5E2}" srcOrd="0" destOrd="0" presId="urn:microsoft.com/office/officeart/2005/8/layout/radial5"/>
    <dgm:cxn modelId="{AEE0645B-3EFD-421A-8631-26F88FEE8E07}" type="presOf" srcId="{4F8414E7-0AEC-4BCE-85E6-1B4C7963F342}" destId="{D4DA6003-38A2-45C2-836B-DA6825A85BE2}" srcOrd="0" destOrd="0" presId="urn:microsoft.com/office/officeart/2005/8/layout/radial5"/>
    <dgm:cxn modelId="{B26A7C61-088A-43CD-8068-58882FBE2094}" srcId="{2F0EDFA8-A79D-4AF9-90EF-13E9775AC6B1}" destId="{2F87A86E-1058-47D7-A2FA-8F4603C0ACC7}" srcOrd="0" destOrd="0" parTransId="{64CC476B-93BD-4E4B-9740-6E247428EB54}" sibTransId="{68D694D8-5BA6-4DD3-9B11-79ECAB5C7E49}"/>
    <dgm:cxn modelId="{3CD19A41-39CA-48D7-86B6-85C322C821CE}" type="presOf" srcId="{BF0F6F56-ED3F-46ED-87F9-4AFE2C07EB8F}" destId="{559B2DDB-C3A1-434A-9114-3F2B689152BE}" srcOrd="0" destOrd="0" presId="urn:microsoft.com/office/officeart/2005/8/layout/radial5"/>
    <dgm:cxn modelId="{6D86064C-6186-4C4D-9A3D-0DA9E6C731D8}" type="presOf" srcId="{593BCA8B-5E0D-43F4-93C7-4D1558C0A0C3}" destId="{D5E5ED8F-CDE7-4A0F-A1A4-5076884BE595}" srcOrd="1" destOrd="0" presId="urn:microsoft.com/office/officeart/2005/8/layout/radial5"/>
    <dgm:cxn modelId="{0B42EA6F-E7CF-4C8F-A17C-14BBDC27B21A}" srcId="{2F87A86E-1058-47D7-A2FA-8F4603C0ACC7}" destId="{9E174ED4-DFDA-452D-84D8-A7526D8AF926}" srcOrd="2" destOrd="0" parTransId="{8C63BE50-5B7E-47B8-8CE2-8FF40E3BB695}" sibTransId="{7DEAEA2D-2CE7-41B4-ADEF-133B0360C0CC}"/>
    <dgm:cxn modelId="{ED0E8952-0198-46C5-8690-5BDFB1A3C4CF}" type="presOf" srcId="{4F8414E7-0AEC-4BCE-85E6-1B4C7963F342}" destId="{EA9487EC-13CE-43E1-8845-18AB5E274D60}" srcOrd="1" destOrd="0" presId="urn:microsoft.com/office/officeart/2005/8/layout/radial5"/>
    <dgm:cxn modelId="{80B56474-374C-41D8-A772-1F71107DF3E8}" srcId="{2F87A86E-1058-47D7-A2FA-8F4603C0ACC7}" destId="{BD45993A-5B59-4802-AD63-3AD12187009D}" srcOrd="4" destOrd="0" parTransId="{D4EEE8B7-163B-43D9-B54E-75F0DD577AB9}" sibTransId="{B5C2E3C5-87D9-46D6-A119-FFB5E2BC388C}"/>
    <dgm:cxn modelId="{09F89C78-2092-4DD2-9D05-45930247A282}" type="presOf" srcId="{E9B984C5-D4F6-49F5-958A-6E65DEC3DEAE}" destId="{2EB003B7-8E88-4134-A4A7-89F5CCB22915}" srcOrd="0" destOrd="0" presId="urn:microsoft.com/office/officeart/2005/8/layout/radial5"/>
    <dgm:cxn modelId="{8A89F680-D0F6-44F8-8A7A-7B73DD4648A8}" srcId="{2F87A86E-1058-47D7-A2FA-8F4603C0ACC7}" destId="{BF0F6F56-ED3F-46ED-87F9-4AFE2C07EB8F}" srcOrd="0" destOrd="0" parTransId="{1EAA4621-F985-491A-B51D-C505A22FD515}" sibTransId="{D7543593-46C7-469D-B009-8BD5844FB8AB}"/>
    <dgm:cxn modelId="{F0AEE486-1887-4F5D-A879-C3A370038599}" type="presOf" srcId="{1AFABB36-EEBC-4B2A-B93E-02F7133A4E90}" destId="{B71FCC7E-DB8B-4B8D-A21E-52867DF9FC30}" srcOrd="0" destOrd="0" presId="urn:microsoft.com/office/officeart/2005/8/layout/radial5"/>
    <dgm:cxn modelId="{90D702A2-0E3A-4AA5-A4D9-CD7EEBB378E7}" type="presOf" srcId="{D4EEE8B7-163B-43D9-B54E-75F0DD577AB9}" destId="{9F6B0A1C-07DD-45F8-A843-8DF8A033CC59}" srcOrd="1" destOrd="0" presId="urn:microsoft.com/office/officeart/2005/8/layout/radial5"/>
    <dgm:cxn modelId="{1775DEA5-DBDA-4E86-AF9A-878ED49DEFFE}" type="presOf" srcId="{393E2372-6D3E-4CCD-A0C4-6B46C3677478}" destId="{B3EC6172-E704-46FD-941D-02E6B3266C9D}" srcOrd="0" destOrd="0" presId="urn:microsoft.com/office/officeart/2005/8/layout/radial5"/>
    <dgm:cxn modelId="{398AF9A5-EBFD-4BA8-BEB6-CFFA79E7FE5E}" type="presOf" srcId="{8F4066F6-A8E5-474D-8658-BBEE0279FF40}" destId="{326C2F11-C911-46DD-9909-0323D2D9854A}" srcOrd="0" destOrd="0" presId="urn:microsoft.com/office/officeart/2005/8/layout/radial5"/>
    <dgm:cxn modelId="{02E3B6A6-C810-43EC-8644-EDC7CF53A539}" type="presOf" srcId="{D4EEE8B7-163B-43D9-B54E-75F0DD577AB9}" destId="{BCA150B6-99DD-4AC0-B372-05F0EE6A8F8F}" srcOrd="0" destOrd="0" presId="urn:microsoft.com/office/officeart/2005/8/layout/radial5"/>
    <dgm:cxn modelId="{06F4DAB1-1367-47AA-A2F7-40B7524B0087}" type="presOf" srcId="{2F87A86E-1058-47D7-A2FA-8F4603C0ACC7}" destId="{7715A1A9-C31E-4369-A2BF-3021E546ED62}" srcOrd="0" destOrd="0" presId="urn:microsoft.com/office/officeart/2005/8/layout/radial5"/>
    <dgm:cxn modelId="{A2C0F9C6-DAF3-4972-9B50-22E8C4A2CD3F}" type="presOf" srcId="{8C63BE50-5B7E-47B8-8CE2-8FF40E3BB695}" destId="{3B980F45-546F-41D7-890A-D3A284F36881}" srcOrd="0" destOrd="0" presId="urn:microsoft.com/office/officeart/2005/8/layout/radial5"/>
    <dgm:cxn modelId="{FDF570CB-25F6-4453-AE9F-DE5A115BC193}" type="presOf" srcId="{2F0EDFA8-A79D-4AF9-90EF-13E9775AC6B1}" destId="{B7022996-3037-4827-8BFE-CE7DC0635519}" srcOrd="0" destOrd="0" presId="urn:microsoft.com/office/officeart/2005/8/layout/radial5"/>
    <dgm:cxn modelId="{625BFCCD-A57B-47C1-B44D-DA95E2D0D4F9}" type="presOf" srcId="{1EAA4621-F985-491A-B51D-C505A22FD515}" destId="{C240A13B-1FC5-4630-BEAE-2E8FE3714D16}" srcOrd="0" destOrd="0" presId="urn:microsoft.com/office/officeart/2005/8/layout/radial5"/>
    <dgm:cxn modelId="{2121A0D6-F4D9-4864-9C4F-F433CF5DEDA8}" srcId="{2F87A86E-1058-47D7-A2FA-8F4603C0ACC7}" destId="{E9B984C5-D4F6-49F5-958A-6E65DEC3DEAE}" srcOrd="5" destOrd="0" parTransId="{8F4066F6-A8E5-474D-8658-BBEE0279FF40}" sibTransId="{0E42CBFB-9A0F-4DD8-82E0-31F2EEA5E622}"/>
    <dgm:cxn modelId="{27B52CDA-7D26-4F5B-92CC-E9DD05DC9FC7}" srcId="{2F87A86E-1058-47D7-A2FA-8F4603C0ACC7}" destId="{393E2372-6D3E-4CCD-A0C4-6B46C3677478}" srcOrd="3" destOrd="0" parTransId="{4F8414E7-0AEC-4BCE-85E6-1B4C7963F342}" sibTransId="{3BCDE98F-28ED-4FDF-8609-8A9A03B5AA69}"/>
    <dgm:cxn modelId="{603F2DDC-3D2B-4476-A694-D2CD049C6FCC}" srcId="{2F87A86E-1058-47D7-A2FA-8F4603C0ACC7}" destId="{1AFABB36-EEBC-4B2A-B93E-02F7133A4E90}" srcOrd="1" destOrd="0" parTransId="{593BCA8B-5E0D-43F4-93C7-4D1558C0A0C3}" sibTransId="{27525FA9-5669-4AAA-9398-6164174C0643}"/>
    <dgm:cxn modelId="{CCAB4FDF-2636-4F19-A565-0314EDD17922}" type="presOf" srcId="{1EAA4621-F985-491A-B51D-C505A22FD515}" destId="{68E68188-49F0-47FC-AE7F-2A6EC9C151A1}" srcOrd="1" destOrd="0" presId="urn:microsoft.com/office/officeart/2005/8/layout/radial5"/>
    <dgm:cxn modelId="{2A7D50F4-F10C-45EA-A639-2F1711E1D69D}" type="presOf" srcId="{9E174ED4-DFDA-452D-84D8-A7526D8AF926}" destId="{7CFA58C5-E0F7-406D-A599-ECE4D85D34E1}" srcOrd="0" destOrd="0" presId="urn:microsoft.com/office/officeart/2005/8/layout/radial5"/>
    <dgm:cxn modelId="{724D87F4-1BF5-46D1-A8B6-DDDC28869925}" type="presOf" srcId="{8F4066F6-A8E5-474D-8658-BBEE0279FF40}" destId="{015522CE-4E18-440F-9A62-A5D14E3B5AFE}" srcOrd="1" destOrd="0" presId="urn:microsoft.com/office/officeart/2005/8/layout/radial5"/>
    <dgm:cxn modelId="{90D00FFF-7F7E-4F68-82E4-DB1ADF7D36C8}" type="presOf" srcId="{8C63BE50-5B7E-47B8-8CE2-8FF40E3BB695}" destId="{CD5F4521-D1B6-4FAB-BDED-DD2C06D271AF}" srcOrd="1" destOrd="0" presId="urn:microsoft.com/office/officeart/2005/8/layout/radial5"/>
    <dgm:cxn modelId="{C21D45D8-7AFC-4EF2-90AB-A59790603C5C}" type="presParOf" srcId="{B7022996-3037-4827-8BFE-CE7DC0635519}" destId="{7715A1A9-C31E-4369-A2BF-3021E546ED62}" srcOrd="0" destOrd="0" presId="urn:microsoft.com/office/officeart/2005/8/layout/radial5"/>
    <dgm:cxn modelId="{3BCC740B-FD89-42ED-A9C8-02EEA01BC261}" type="presParOf" srcId="{B7022996-3037-4827-8BFE-CE7DC0635519}" destId="{C240A13B-1FC5-4630-BEAE-2E8FE3714D16}" srcOrd="1" destOrd="0" presId="urn:microsoft.com/office/officeart/2005/8/layout/radial5"/>
    <dgm:cxn modelId="{715CBC5B-848E-490F-B207-A7533BB0BE1F}" type="presParOf" srcId="{C240A13B-1FC5-4630-BEAE-2E8FE3714D16}" destId="{68E68188-49F0-47FC-AE7F-2A6EC9C151A1}" srcOrd="0" destOrd="0" presId="urn:microsoft.com/office/officeart/2005/8/layout/radial5"/>
    <dgm:cxn modelId="{759E1561-EA18-4F68-8720-AE7D655A9B89}" type="presParOf" srcId="{B7022996-3037-4827-8BFE-CE7DC0635519}" destId="{559B2DDB-C3A1-434A-9114-3F2B689152BE}" srcOrd="2" destOrd="0" presId="urn:microsoft.com/office/officeart/2005/8/layout/radial5"/>
    <dgm:cxn modelId="{BE016899-12C0-42E7-B5D4-7415EF4A9321}" type="presParOf" srcId="{B7022996-3037-4827-8BFE-CE7DC0635519}" destId="{BC389614-B1FF-41B2-97F3-DC9113EDB5E2}" srcOrd="3" destOrd="0" presId="urn:microsoft.com/office/officeart/2005/8/layout/radial5"/>
    <dgm:cxn modelId="{A553DAAE-A59B-4740-80C8-C2F339735F40}" type="presParOf" srcId="{BC389614-B1FF-41B2-97F3-DC9113EDB5E2}" destId="{D5E5ED8F-CDE7-4A0F-A1A4-5076884BE595}" srcOrd="0" destOrd="0" presId="urn:microsoft.com/office/officeart/2005/8/layout/radial5"/>
    <dgm:cxn modelId="{3AA4A543-B7FE-4E8F-937A-401420ABDA22}" type="presParOf" srcId="{B7022996-3037-4827-8BFE-CE7DC0635519}" destId="{B71FCC7E-DB8B-4B8D-A21E-52867DF9FC30}" srcOrd="4" destOrd="0" presId="urn:microsoft.com/office/officeart/2005/8/layout/radial5"/>
    <dgm:cxn modelId="{49C10164-DB6D-46FB-A4A7-212BAD4EF718}" type="presParOf" srcId="{B7022996-3037-4827-8BFE-CE7DC0635519}" destId="{3B980F45-546F-41D7-890A-D3A284F36881}" srcOrd="5" destOrd="0" presId="urn:microsoft.com/office/officeart/2005/8/layout/radial5"/>
    <dgm:cxn modelId="{52EE88A6-4DF2-4787-9C3E-F3F4667E0AC6}" type="presParOf" srcId="{3B980F45-546F-41D7-890A-D3A284F36881}" destId="{CD5F4521-D1B6-4FAB-BDED-DD2C06D271AF}" srcOrd="0" destOrd="0" presId="urn:microsoft.com/office/officeart/2005/8/layout/radial5"/>
    <dgm:cxn modelId="{D7278CF9-BC65-41B6-B84D-A7143091FB73}" type="presParOf" srcId="{B7022996-3037-4827-8BFE-CE7DC0635519}" destId="{7CFA58C5-E0F7-406D-A599-ECE4D85D34E1}" srcOrd="6" destOrd="0" presId="urn:microsoft.com/office/officeart/2005/8/layout/radial5"/>
    <dgm:cxn modelId="{FC0276CD-5153-4F95-B3EC-6490F83BBE64}" type="presParOf" srcId="{B7022996-3037-4827-8BFE-CE7DC0635519}" destId="{D4DA6003-38A2-45C2-836B-DA6825A85BE2}" srcOrd="7" destOrd="0" presId="urn:microsoft.com/office/officeart/2005/8/layout/radial5"/>
    <dgm:cxn modelId="{D35A1098-3244-4FE6-ACC3-3192AD0CB31D}" type="presParOf" srcId="{D4DA6003-38A2-45C2-836B-DA6825A85BE2}" destId="{EA9487EC-13CE-43E1-8845-18AB5E274D60}" srcOrd="0" destOrd="0" presId="urn:microsoft.com/office/officeart/2005/8/layout/radial5"/>
    <dgm:cxn modelId="{7E876451-0341-4877-BB76-A3658F410D42}" type="presParOf" srcId="{B7022996-3037-4827-8BFE-CE7DC0635519}" destId="{B3EC6172-E704-46FD-941D-02E6B3266C9D}" srcOrd="8" destOrd="0" presId="urn:microsoft.com/office/officeart/2005/8/layout/radial5"/>
    <dgm:cxn modelId="{E0EFDD91-4BD9-4180-B698-72B6CA1FCAB7}" type="presParOf" srcId="{B7022996-3037-4827-8BFE-CE7DC0635519}" destId="{BCA150B6-99DD-4AC0-B372-05F0EE6A8F8F}" srcOrd="9" destOrd="0" presId="urn:microsoft.com/office/officeart/2005/8/layout/radial5"/>
    <dgm:cxn modelId="{8768681A-2DD4-4F91-A669-0E9200B7313F}" type="presParOf" srcId="{BCA150B6-99DD-4AC0-B372-05F0EE6A8F8F}" destId="{9F6B0A1C-07DD-45F8-A843-8DF8A033CC59}" srcOrd="0" destOrd="0" presId="urn:microsoft.com/office/officeart/2005/8/layout/radial5"/>
    <dgm:cxn modelId="{DF9F1A3C-46FD-46A6-B7D1-D764BCC13420}" type="presParOf" srcId="{B7022996-3037-4827-8BFE-CE7DC0635519}" destId="{69D871A0-5750-42AB-AA07-1B637E2C7E3D}" srcOrd="10" destOrd="0" presId="urn:microsoft.com/office/officeart/2005/8/layout/radial5"/>
    <dgm:cxn modelId="{B4FD95E8-B67E-4D96-ADDC-F002A832F6B3}" type="presParOf" srcId="{B7022996-3037-4827-8BFE-CE7DC0635519}" destId="{326C2F11-C911-46DD-9909-0323D2D9854A}" srcOrd="11" destOrd="0" presId="urn:microsoft.com/office/officeart/2005/8/layout/radial5"/>
    <dgm:cxn modelId="{4BF9C45A-D1B2-4C93-9603-7754329FD78C}" type="presParOf" srcId="{326C2F11-C911-46DD-9909-0323D2D9854A}" destId="{015522CE-4E18-440F-9A62-A5D14E3B5AFE}" srcOrd="0" destOrd="0" presId="urn:microsoft.com/office/officeart/2005/8/layout/radial5"/>
    <dgm:cxn modelId="{71E4C1B7-BF4E-460F-8E0E-9B15DE7AC169}" type="presParOf" srcId="{B7022996-3037-4827-8BFE-CE7DC0635519}" destId="{2EB003B7-8E88-4134-A4A7-89F5CCB2291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42A1839C-DD28-4B24-8500-A2576D9A8C1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6DD66ADA-F66A-4A47-BE31-A7B1BBF560A5}">
      <dgm:prSet/>
      <dgm:spPr/>
      <dgm:t>
        <a:bodyPr/>
        <a:lstStyle/>
        <a:p>
          <a:r>
            <a:rPr lang="en-IN" dirty="0"/>
            <a:t>Advantages</a:t>
          </a:r>
        </a:p>
      </dgm:t>
    </dgm:pt>
    <dgm:pt modelId="{14023EB8-938A-4DF3-926E-F490B823C53B}" type="parTrans" cxnId="{5F365965-8289-4D23-9875-1065D3E2C6B4}">
      <dgm:prSet/>
      <dgm:spPr/>
      <dgm:t>
        <a:bodyPr/>
        <a:lstStyle/>
        <a:p>
          <a:endParaRPr lang="en-IN"/>
        </a:p>
      </dgm:t>
    </dgm:pt>
    <dgm:pt modelId="{E3259712-655B-421E-A7C0-2A771C9A0197}" type="sibTrans" cxnId="{5F365965-8289-4D23-9875-1065D3E2C6B4}">
      <dgm:prSet/>
      <dgm:spPr/>
      <dgm:t>
        <a:bodyPr/>
        <a:lstStyle/>
        <a:p>
          <a:endParaRPr lang="en-IN"/>
        </a:p>
      </dgm:t>
    </dgm:pt>
    <dgm:pt modelId="{9B831A6A-17A5-44C5-B523-812968DFB0EA}" type="pres">
      <dgm:prSet presAssocID="{42A1839C-DD28-4B24-8500-A2576D9A8C15}" presName="linear" presStyleCnt="0">
        <dgm:presLayoutVars>
          <dgm:animLvl val="lvl"/>
          <dgm:resizeHandles val="exact"/>
        </dgm:presLayoutVars>
      </dgm:prSet>
      <dgm:spPr/>
    </dgm:pt>
    <dgm:pt modelId="{34E22C2A-3CD8-4B01-82E2-D229EA0A8259}" type="pres">
      <dgm:prSet presAssocID="{6DD66ADA-F66A-4A47-BE31-A7B1BBF560A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6AF639-E78A-4ABF-8A30-91AB2B937C9F}" type="presOf" srcId="{42A1839C-DD28-4B24-8500-A2576D9A8C15}" destId="{9B831A6A-17A5-44C5-B523-812968DFB0EA}" srcOrd="0" destOrd="0" presId="urn:microsoft.com/office/officeart/2005/8/layout/vList2"/>
    <dgm:cxn modelId="{5F365965-8289-4D23-9875-1065D3E2C6B4}" srcId="{42A1839C-DD28-4B24-8500-A2576D9A8C15}" destId="{6DD66ADA-F66A-4A47-BE31-A7B1BBF560A5}" srcOrd="0" destOrd="0" parTransId="{14023EB8-938A-4DF3-926E-F490B823C53B}" sibTransId="{E3259712-655B-421E-A7C0-2A771C9A0197}"/>
    <dgm:cxn modelId="{863E066E-AA93-45A6-9CF5-7D026A8F60FC}" type="presOf" srcId="{6DD66ADA-F66A-4A47-BE31-A7B1BBF560A5}" destId="{34E22C2A-3CD8-4B01-82E2-D229EA0A8259}" srcOrd="0" destOrd="0" presId="urn:microsoft.com/office/officeart/2005/8/layout/vList2"/>
    <dgm:cxn modelId="{FD1019C7-16B3-4D9B-BC84-60DDA0B98569}" type="presParOf" srcId="{9B831A6A-17A5-44C5-B523-812968DFB0EA}" destId="{34E22C2A-3CD8-4B01-82E2-D229EA0A82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CB4AE2A-5593-4BE0-867E-C98EA05DB6C6}" type="doc">
      <dgm:prSet loTypeId="urn:diagrams.loki3.com/TabbedArc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C73FD07-2F0E-4CF6-BEFD-712494CB66E9}">
      <dgm:prSet/>
      <dgm:spPr/>
      <dgm:t>
        <a:bodyPr/>
        <a:lstStyle/>
        <a:p>
          <a:r>
            <a:rPr lang="en-IN" dirty="0"/>
            <a:t>Independent from primary application in terms of run time and the language in which they are implemented – loose coupling</a:t>
          </a:r>
        </a:p>
      </dgm:t>
    </dgm:pt>
    <dgm:pt modelId="{E805DB7A-4025-4073-8ADD-82F3E1DC5C50}" type="parTrans" cxnId="{57666CDC-5B66-4DC3-9266-3A2FA16706D1}">
      <dgm:prSet/>
      <dgm:spPr/>
      <dgm:t>
        <a:bodyPr/>
        <a:lstStyle/>
        <a:p>
          <a:endParaRPr lang="en-IN"/>
        </a:p>
      </dgm:t>
    </dgm:pt>
    <dgm:pt modelId="{50EA98C6-8940-4D92-95F4-87143A82ECF8}" type="sibTrans" cxnId="{57666CDC-5B66-4DC3-9266-3A2FA16706D1}">
      <dgm:prSet/>
      <dgm:spPr/>
      <dgm:t>
        <a:bodyPr/>
        <a:lstStyle/>
        <a:p>
          <a:endParaRPr lang="en-IN"/>
        </a:p>
      </dgm:t>
    </dgm:pt>
    <dgm:pt modelId="{187FB7C3-1C8C-4535-B94D-7C23F9EF03B2}">
      <dgm:prSet/>
      <dgm:spPr/>
      <dgm:t>
        <a:bodyPr/>
        <a:lstStyle/>
        <a:p>
          <a:r>
            <a:rPr lang="en-IN" dirty="0"/>
            <a:t>Can access the same resource as primary application</a:t>
          </a:r>
        </a:p>
      </dgm:t>
    </dgm:pt>
    <dgm:pt modelId="{2B8D7A02-1F68-4E8E-A280-D5A6BD887219}" type="parTrans" cxnId="{141431BF-BB9B-4755-8F59-119AAD7D2A2D}">
      <dgm:prSet/>
      <dgm:spPr/>
      <dgm:t>
        <a:bodyPr/>
        <a:lstStyle/>
        <a:p>
          <a:endParaRPr lang="en-IN"/>
        </a:p>
      </dgm:t>
    </dgm:pt>
    <dgm:pt modelId="{B0B858AE-8034-43AD-A500-0575E48EAC63}" type="sibTrans" cxnId="{141431BF-BB9B-4755-8F59-119AAD7D2A2D}">
      <dgm:prSet/>
      <dgm:spPr/>
      <dgm:t>
        <a:bodyPr/>
        <a:lstStyle/>
        <a:p>
          <a:endParaRPr lang="en-IN"/>
        </a:p>
      </dgm:t>
    </dgm:pt>
    <dgm:pt modelId="{C7C17BB6-5F37-43E8-8974-70625069C370}">
      <dgm:prSet/>
      <dgm:spPr/>
      <dgm:t>
        <a:bodyPr/>
        <a:lstStyle/>
        <a:p>
          <a:r>
            <a:rPr lang="en-IN" dirty="0"/>
            <a:t>Low latency due to proximity </a:t>
          </a:r>
        </a:p>
      </dgm:t>
    </dgm:pt>
    <dgm:pt modelId="{41AB9F15-E2E2-4B40-82C3-719C7CADC644}" type="parTrans" cxnId="{DB077E0A-74D6-4E01-B054-6D9D0B7DB4C3}">
      <dgm:prSet/>
      <dgm:spPr/>
      <dgm:t>
        <a:bodyPr/>
        <a:lstStyle/>
        <a:p>
          <a:endParaRPr lang="en-IN"/>
        </a:p>
      </dgm:t>
    </dgm:pt>
    <dgm:pt modelId="{9551CE2E-BBC1-4484-BE29-782E26DF9C2E}" type="sibTrans" cxnId="{DB077E0A-74D6-4E01-B054-6D9D0B7DB4C3}">
      <dgm:prSet/>
      <dgm:spPr/>
      <dgm:t>
        <a:bodyPr/>
        <a:lstStyle/>
        <a:p>
          <a:endParaRPr lang="en-IN"/>
        </a:p>
      </dgm:t>
    </dgm:pt>
    <dgm:pt modelId="{1AC01C17-CA56-4F59-B5CD-2B79509A9E3B}">
      <dgm:prSet/>
      <dgm:spPr/>
      <dgm:t>
        <a:bodyPr/>
        <a:lstStyle/>
        <a:p>
          <a:r>
            <a:rPr lang="en-IN" dirty="0"/>
            <a:t>Reduces the code duplication</a:t>
          </a:r>
        </a:p>
      </dgm:t>
    </dgm:pt>
    <dgm:pt modelId="{F405B717-CF00-48FD-8E15-54376BB58341}" type="parTrans" cxnId="{20241DA1-EE10-4578-A3B7-4E8D60102BE8}">
      <dgm:prSet/>
      <dgm:spPr/>
      <dgm:t>
        <a:bodyPr/>
        <a:lstStyle/>
        <a:p>
          <a:endParaRPr lang="en-IN"/>
        </a:p>
      </dgm:t>
    </dgm:pt>
    <dgm:pt modelId="{25D8C6E6-E152-4FD6-8FA0-3741626D1005}" type="sibTrans" cxnId="{20241DA1-EE10-4578-A3B7-4E8D60102BE8}">
      <dgm:prSet/>
      <dgm:spPr/>
      <dgm:t>
        <a:bodyPr/>
        <a:lstStyle/>
        <a:p>
          <a:endParaRPr lang="en-IN"/>
        </a:p>
      </dgm:t>
    </dgm:pt>
    <dgm:pt modelId="{20B3384D-8FEB-419E-9017-6A72A05E0693}">
      <dgm:prSet/>
      <dgm:spPr/>
      <dgm:t>
        <a:bodyPr/>
        <a:lstStyle/>
        <a:p>
          <a:r>
            <a:rPr lang="en-IN" dirty="0"/>
            <a:t>Reduces the complexity in the main application</a:t>
          </a:r>
        </a:p>
      </dgm:t>
    </dgm:pt>
    <dgm:pt modelId="{2570FA0F-C4C3-46DA-802F-7FB68CB01DFA}" type="parTrans" cxnId="{72F31C2E-65C7-4D11-8E4F-CA7972C490A7}">
      <dgm:prSet/>
      <dgm:spPr/>
      <dgm:t>
        <a:bodyPr/>
        <a:lstStyle/>
        <a:p>
          <a:endParaRPr lang="en-IN"/>
        </a:p>
      </dgm:t>
    </dgm:pt>
    <dgm:pt modelId="{7FAA91BF-6D3A-4D29-A0A8-CE00663B68BC}" type="sibTrans" cxnId="{72F31C2E-65C7-4D11-8E4F-CA7972C490A7}">
      <dgm:prSet/>
      <dgm:spPr/>
      <dgm:t>
        <a:bodyPr/>
        <a:lstStyle/>
        <a:p>
          <a:endParaRPr lang="en-IN"/>
        </a:p>
      </dgm:t>
    </dgm:pt>
    <dgm:pt modelId="{5BEF9553-DCF7-44C2-80D1-DF40E3187133}" type="pres">
      <dgm:prSet presAssocID="{1CB4AE2A-5593-4BE0-867E-C98EA05DB6C6}" presName="Name0" presStyleCnt="0">
        <dgm:presLayoutVars>
          <dgm:dir/>
          <dgm:resizeHandles val="exact"/>
        </dgm:presLayoutVars>
      </dgm:prSet>
      <dgm:spPr/>
    </dgm:pt>
    <dgm:pt modelId="{C2D4C838-8576-4DC5-B8DD-D892921472B9}" type="pres">
      <dgm:prSet presAssocID="{1AC01C17-CA56-4F59-B5CD-2B79509A9E3B}" presName="twoplus" presStyleLbl="node1" presStyleIdx="0" presStyleCnt="5">
        <dgm:presLayoutVars>
          <dgm:bulletEnabled val="1"/>
        </dgm:presLayoutVars>
      </dgm:prSet>
      <dgm:spPr/>
    </dgm:pt>
    <dgm:pt modelId="{17277D79-9140-406C-9E2F-FA0E5A1F6FE2}" type="pres">
      <dgm:prSet presAssocID="{20B3384D-8FEB-419E-9017-6A72A05E0693}" presName="twoplus" presStyleLbl="node1" presStyleIdx="1" presStyleCnt="5">
        <dgm:presLayoutVars>
          <dgm:bulletEnabled val="1"/>
        </dgm:presLayoutVars>
      </dgm:prSet>
      <dgm:spPr/>
    </dgm:pt>
    <dgm:pt modelId="{A2EDE686-78C2-4AC4-8294-564024A25A9F}" type="pres">
      <dgm:prSet presAssocID="{DC73FD07-2F0E-4CF6-BEFD-712494CB66E9}" presName="twoplus" presStyleLbl="node1" presStyleIdx="2" presStyleCnt="5">
        <dgm:presLayoutVars>
          <dgm:bulletEnabled val="1"/>
        </dgm:presLayoutVars>
      </dgm:prSet>
      <dgm:spPr/>
    </dgm:pt>
    <dgm:pt modelId="{B6DF3756-E044-42EE-BF8B-27B59B27BC18}" type="pres">
      <dgm:prSet presAssocID="{187FB7C3-1C8C-4535-B94D-7C23F9EF03B2}" presName="twoplus" presStyleLbl="node1" presStyleIdx="3" presStyleCnt="5">
        <dgm:presLayoutVars>
          <dgm:bulletEnabled val="1"/>
        </dgm:presLayoutVars>
      </dgm:prSet>
      <dgm:spPr/>
    </dgm:pt>
    <dgm:pt modelId="{200BECF0-97D9-4063-8CFE-F72D0B6104B5}" type="pres">
      <dgm:prSet presAssocID="{C7C17BB6-5F37-43E8-8974-70625069C370}" presName="twoplus" presStyleLbl="node1" presStyleIdx="4" presStyleCnt="5">
        <dgm:presLayoutVars>
          <dgm:bulletEnabled val="1"/>
        </dgm:presLayoutVars>
      </dgm:prSet>
      <dgm:spPr/>
    </dgm:pt>
  </dgm:ptLst>
  <dgm:cxnLst>
    <dgm:cxn modelId="{DB077E0A-74D6-4E01-B054-6D9D0B7DB4C3}" srcId="{1CB4AE2A-5593-4BE0-867E-C98EA05DB6C6}" destId="{C7C17BB6-5F37-43E8-8974-70625069C370}" srcOrd="4" destOrd="0" parTransId="{41AB9F15-E2E2-4B40-82C3-719C7CADC644}" sibTransId="{9551CE2E-BBC1-4484-BE29-782E26DF9C2E}"/>
    <dgm:cxn modelId="{2AEDF90B-AC8F-444D-9469-BE52B6F254B8}" type="presOf" srcId="{1CB4AE2A-5593-4BE0-867E-C98EA05DB6C6}" destId="{5BEF9553-DCF7-44C2-80D1-DF40E3187133}" srcOrd="0" destOrd="0" presId="urn:diagrams.loki3.com/TabbedArc+Icon"/>
    <dgm:cxn modelId="{03A8DA1F-93A0-429F-91C1-09453266EE24}" type="presOf" srcId="{187FB7C3-1C8C-4535-B94D-7C23F9EF03B2}" destId="{B6DF3756-E044-42EE-BF8B-27B59B27BC18}" srcOrd="0" destOrd="0" presId="urn:diagrams.loki3.com/TabbedArc+Icon"/>
    <dgm:cxn modelId="{72F31C2E-65C7-4D11-8E4F-CA7972C490A7}" srcId="{1CB4AE2A-5593-4BE0-867E-C98EA05DB6C6}" destId="{20B3384D-8FEB-419E-9017-6A72A05E0693}" srcOrd="1" destOrd="0" parTransId="{2570FA0F-C4C3-46DA-802F-7FB68CB01DFA}" sibTransId="{7FAA91BF-6D3A-4D29-A0A8-CE00663B68BC}"/>
    <dgm:cxn modelId="{20241DA1-EE10-4578-A3B7-4E8D60102BE8}" srcId="{1CB4AE2A-5593-4BE0-867E-C98EA05DB6C6}" destId="{1AC01C17-CA56-4F59-B5CD-2B79509A9E3B}" srcOrd="0" destOrd="0" parTransId="{F405B717-CF00-48FD-8E15-54376BB58341}" sibTransId="{25D8C6E6-E152-4FD6-8FA0-3741626D1005}"/>
    <dgm:cxn modelId="{4A6532A9-CDD7-4C1A-B807-E7B46441629A}" type="presOf" srcId="{20B3384D-8FEB-419E-9017-6A72A05E0693}" destId="{17277D79-9140-406C-9E2F-FA0E5A1F6FE2}" srcOrd="0" destOrd="0" presId="urn:diagrams.loki3.com/TabbedArc+Icon"/>
    <dgm:cxn modelId="{D18F56B4-06A1-4694-80CD-E98B344E791F}" type="presOf" srcId="{C7C17BB6-5F37-43E8-8974-70625069C370}" destId="{200BECF0-97D9-4063-8CFE-F72D0B6104B5}" srcOrd="0" destOrd="0" presId="urn:diagrams.loki3.com/TabbedArc+Icon"/>
    <dgm:cxn modelId="{9B86F5BA-3BD8-49A2-8D25-F28E832A081E}" type="presOf" srcId="{DC73FD07-2F0E-4CF6-BEFD-712494CB66E9}" destId="{A2EDE686-78C2-4AC4-8294-564024A25A9F}" srcOrd="0" destOrd="0" presId="urn:diagrams.loki3.com/TabbedArc+Icon"/>
    <dgm:cxn modelId="{141431BF-BB9B-4755-8F59-119AAD7D2A2D}" srcId="{1CB4AE2A-5593-4BE0-867E-C98EA05DB6C6}" destId="{187FB7C3-1C8C-4535-B94D-7C23F9EF03B2}" srcOrd="3" destOrd="0" parTransId="{2B8D7A02-1F68-4E8E-A280-D5A6BD887219}" sibTransId="{B0B858AE-8034-43AD-A500-0575E48EAC63}"/>
    <dgm:cxn modelId="{57666CDC-5B66-4DC3-9266-3A2FA16706D1}" srcId="{1CB4AE2A-5593-4BE0-867E-C98EA05DB6C6}" destId="{DC73FD07-2F0E-4CF6-BEFD-712494CB66E9}" srcOrd="2" destOrd="0" parTransId="{E805DB7A-4025-4073-8ADD-82F3E1DC5C50}" sibTransId="{50EA98C6-8940-4D92-95F4-87143A82ECF8}"/>
    <dgm:cxn modelId="{ADE781DD-5583-4164-A946-B7D38F5794DA}" type="presOf" srcId="{1AC01C17-CA56-4F59-B5CD-2B79509A9E3B}" destId="{C2D4C838-8576-4DC5-B8DD-D892921472B9}" srcOrd="0" destOrd="0" presId="urn:diagrams.loki3.com/TabbedArc+Icon"/>
    <dgm:cxn modelId="{528F83C8-AC67-4665-BFC1-E42FA81753BA}" type="presParOf" srcId="{5BEF9553-DCF7-44C2-80D1-DF40E3187133}" destId="{C2D4C838-8576-4DC5-B8DD-D892921472B9}" srcOrd="0" destOrd="0" presId="urn:diagrams.loki3.com/TabbedArc+Icon"/>
    <dgm:cxn modelId="{316D0CBD-DF2B-41C0-9EE4-212CF9085FF2}" type="presParOf" srcId="{5BEF9553-DCF7-44C2-80D1-DF40E3187133}" destId="{17277D79-9140-406C-9E2F-FA0E5A1F6FE2}" srcOrd="1" destOrd="0" presId="urn:diagrams.loki3.com/TabbedArc+Icon"/>
    <dgm:cxn modelId="{D0C38712-F146-4C38-BF2A-FC23C4A3CFF9}" type="presParOf" srcId="{5BEF9553-DCF7-44C2-80D1-DF40E3187133}" destId="{A2EDE686-78C2-4AC4-8294-564024A25A9F}" srcOrd="2" destOrd="0" presId="urn:diagrams.loki3.com/TabbedArc+Icon"/>
    <dgm:cxn modelId="{FAAB8479-A3E4-4059-92CA-20036F94124E}" type="presParOf" srcId="{5BEF9553-DCF7-44C2-80D1-DF40E3187133}" destId="{B6DF3756-E044-42EE-BF8B-27B59B27BC18}" srcOrd="3" destOrd="0" presId="urn:diagrams.loki3.com/TabbedArc+Icon"/>
    <dgm:cxn modelId="{315172D0-76C8-4F4A-B958-20CD6256E1B2}" type="presParOf" srcId="{5BEF9553-DCF7-44C2-80D1-DF40E3187133}" destId="{200BECF0-97D9-4063-8CFE-F72D0B6104B5}" srcOrd="4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79E0F641-CD4A-4DF4-AA52-B3D9C6BD7C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512AAC0-DFD0-43AD-B6DA-0E0BD0FE3E53}">
      <dgm:prSet/>
      <dgm:spPr/>
      <dgm:t>
        <a:bodyPr/>
        <a:lstStyle/>
        <a:p>
          <a:r>
            <a:rPr lang="en-IN"/>
            <a:t>Issues &amp; Concerns</a:t>
          </a:r>
        </a:p>
      </dgm:t>
    </dgm:pt>
    <dgm:pt modelId="{A21C4A6C-643A-4FFC-8629-D0151E6B349D}" type="parTrans" cxnId="{242DA81B-7AE8-49F3-B545-E1938541528E}">
      <dgm:prSet/>
      <dgm:spPr/>
      <dgm:t>
        <a:bodyPr/>
        <a:lstStyle/>
        <a:p>
          <a:endParaRPr lang="en-IN"/>
        </a:p>
      </dgm:t>
    </dgm:pt>
    <dgm:pt modelId="{EF231483-AB99-4C74-9163-A4217E673473}" type="sibTrans" cxnId="{242DA81B-7AE8-49F3-B545-E1938541528E}">
      <dgm:prSet/>
      <dgm:spPr/>
      <dgm:t>
        <a:bodyPr/>
        <a:lstStyle/>
        <a:p>
          <a:endParaRPr lang="en-IN"/>
        </a:p>
      </dgm:t>
    </dgm:pt>
    <dgm:pt modelId="{B843AFEB-6A11-4979-88B8-810FDD58D7D7}" type="pres">
      <dgm:prSet presAssocID="{79E0F641-CD4A-4DF4-AA52-B3D9C6BD7CC7}" presName="linear" presStyleCnt="0">
        <dgm:presLayoutVars>
          <dgm:animLvl val="lvl"/>
          <dgm:resizeHandles val="exact"/>
        </dgm:presLayoutVars>
      </dgm:prSet>
      <dgm:spPr/>
    </dgm:pt>
    <dgm:pt modelId="{A3F9D646-C17C-4B88-A815-B89AAA05938F}" type="pres">
      <dgm:prSet presAssocID="{9512AAC0-DFD0-43AD-B6DA-0E0BD0FE3E5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42DA81B-7AE8-49F3-B545-E1938541528E}" srcId="{79E0F641-CD4A-4DF4-AA52-B3D9C6BD7CC7}" destId="{9512AAC0-DFD0-43AD-B6DA-0E0BD0FE3E53}" srcOrd="0" destOrd="0" parTransId="{A21C4A6C-643A-4FFC-8629-D0151E6B349D}" sibTransId="{EF231483-AB99-4C74-9163-A4217E673473}"/>
    <dgm:cxn modelId="{F58423CF-4653-4D20-A286-1B80E6B38D7D}" type="presOf" srcId="{79E0F641-CD4A-4DF4-AA52-B3D9C6BD7CC7}" destId="{B843AFEB-6A11-4979-88B8-810FDD58D7D7}" srcOrd="0" destOrd="0" presId="urn:microsoft.com/office/officeart/2005/8/layout/vList2"/>
    <dgm:cxn modelId="{69AFD6F0-3C9A-4E76-97A4-4CCA7032697E}" type="presOf" srcId="{9512AAC0-DFD0-43AD-B6DA-0E0BD0FE3E53}" destId="{A3F9D646-C17C-4B88-A815-B89AAA05938F}" srcOrd="0" destOrd="0" presId="urn:microsoft.com/office/officeart/2005/8/layout/vList2"/>
    <dgm:cxn modelId="{ABD71D45-4B72-4BD9-B56F-B1CE1EFC2CED}" type="presParOf" srcId="{B843AFEB-6A11-4979-88B8-810FDD58D7D7}" destId="{A3F9D646-C17C-4B88-A815-B89AAA0593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Service-Mesh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Service Mesh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D36D612E-7CBB-41FC-9600-E6489C4F89D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730BD26E-94FA-4AAB-BC4E-1180C06FFFA7}">
      <dgm:prSet custT="1"/>
      <dgm:spPr/>
      <dgm:t>
        <a:bodyPr/>
        <a:lstStyle/>
        <a:p>
          <a:r>
            <a:rPr lang="en-IN" sz="2800" dirty="0"/>
            <a:t>Communication Complexity</a:t>
          </a:r>
        </a:p>
      </dgm:t>
    </dgm:pt>
    <dgm:pt modelId="{8331160B-41AD-4CF3-9EA3-EDD5787220F1}" type="parTrans" cxnId="{F81805D0-BF81-49D9-A039-AF92CEA524C6}">
      <dgm:prSet/>
      <dgm:spPr/>
      <dgm:t>
        <a:bodyPr/>
        <a:lstStyle/>
        <a:p>
          <a:endParaRPr lang="en-IN" sz="4000"/>
        </a:p>
      </dgm:t>
    </dgm:pt>
    <dgm:pt modelId="{F4598CD6-05E4-49FF-A8D4-C2E478FDD8F4}" type="sibTrans" cxnId="{F81805D0-BF81-49D9-A039-AF92CEA524C6}">
      <dgm:prSet/>
      <dgm:spPr/>
      <dgm:t>
        <a:bodyPr/>
        <a:lstStyle/>
        <a:p>
          <a:endParaRPr lang="en-IN" sz="4000"/>
        </a:p>
      </dgm:t>
    </dgm:pt>
    <dgm:pt modelId="{AB512CB6-93B2-47E6-91C8-D809C3E1D4DE}">
      <dgm:prSet custT="1"/>
      <dgm:spPr/>
      <dgm:t>
        <a:bodyPr/>
        <a:lstStyle/>
        <a:p>
          <a:r>
            <a:rPr lang="en-IN" sz="2800"/>
            <a:t>Failure Isolation</a:t>
          </a:r>
        </a:p>
      </dgm:t>
    </dgm:pt>
    <dgm:pt modelId="{43F1CAE4-90FF-4584-A6D9-2668CF96F61C}" type="parTrans" cxnId="{76E5C78C-0439-46EB-8059-02B0FE76D080}">
      <dgm:prSet/>
      <dgm:spPr/>
      <dgm:t>
        <a:bodyPr/>
        <a:lstStyle/>
        <a:p>
          <a:endParaRPr lang="en-IN" sz="4000"/>
        </a:p>
      </dgm:t>
    </dgm:pt>
    <dgm:pt modelId="{11335110-9941-42B8-93E6-5FF8CAB30BC3}" type="sibTrans" cxnId="{76E5C78C-0439-46EB-8059-02B0FE76D080}">
      <dgm:prSet/>
      <dgm:spPr/>
      <dgm:t>
        <a:bodyPr/>
        <a:lstStyle/>
        <a:p>
          <a:endParaRPr lang="en-IN" sz="4000"/>
        </a:p>
      </dgm:t>
    </dgm:pt>
    <dgm:pt modelId="{C9AAEB17-80BC-456D-BEC5-48C7DBBF6DF9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84B15391-FC64-4592-8F9E-088A12554468}" type="parTrans" cxnId="{61229662-E1D9-486C-A324-1AF0A8E88CC3}">
      <dgm:prSet/>
      <dgm:spPr/>
      <dgm:t>
        <a:bodyPr/>
        <a:lstStyle/>
        <a:p>
          <a:endParaRPr lang="en-IN" sz="4000"/>
        </a:p>
      </dgm:t>
    </dgm:pt>
    <dgm:pt modelId="{7D167129-D464-4045-8D5F-A7883CCB4677}" type="sibTrans" cxnId="{61229662-E1D9-486C-A324-1AF0A8E88CC3}">
      <dgm:prSet/>
      <dgm:spPr/>
      <dgm:t>
        <a:bodyPr/>
        <a:lstStyle/>
        <a:p>
          <a:endParaRPr lang="en-IN" sz="4000"/>
        </a:p>
      </dgm:t>
    </dgm:pt>
    <dgm:pt modelId="{76CDD74A-7F69-4A67-A6D9-AB1DABB59EE0}">
      <dgm:prSet custT="1"/>
      <dgm:spPr/>
      <dgm:t>
        <a:bodyPr/>
        <a:lstStyle/>
        <a:p>
          <a:r>
            <a:rPr lang="en-IN" sz="2800"/>
            <a:t>Config changes</a:t>
          </a:r>
        </a:p>
      </dgm:t>
    </dgm:pt>
    <dgm:pt modelId="{BCCA4F32-C92A-47BE-B3E3-FFA4688D7C91}" type="parTrans" cxnId="{A20B76C2-2FF1-484B-8D23-6086ABDCED20}">
      <dgm:prSet/>
      <dgm:spPr/>
      <dgm:t>
        <a:bodyPr/>
        <a:lstStyle/>
        <a:p>
          <a:endParaRPr lang="en-IN" sz="4000"/>
        </a:p>
      </dgm:t>
    </dgm:pt>
    <dgm:pt modelId="{29B01536-24A1-4C6F-A08C-15EB404E5464}" type="sibTrans" cxnId="{A20B76C2-2FF1-484B-8D23-6086ABDCED20}">
      <dgm:prSet/>
      <dgm:spPr/>
      <dgm:t>
        <a:bodyPr/>
        <a:lstStyle/>
        <a:p>
          <a:endParaRPr lang="en-IN" sz="4000"/>
        </a:p>
      </dgm:t>
    </dgm:pt>
    <dgm:pt modelId="{8C96DC85-F128-4D4F-8BAB-157085BD25DF}" type="pres">
      <dgm:prSet presAssocID="{D36D612E-7CBB-41FC-9600-E6489C4F89D4}" presName="linear" presStyleCnt="0">
        <dgm:presLayoutVars>
          <dgm:animLvl val="lvl"/>
          <dgm:resizeHandles val="exact"/>
        </dgm:presLayoutVars>
      </dgm:prSet>
      <dgm:spPr/>
    </dgm:pt>
    <dgm:pt modelId="{B05C9947-76FD-43E2-9A08-1E1997ECCE74}" type="pres">
      <dgm:prSet presAssocID="{730BD26E-94FA-4AAB-BC4E-1180C06FFF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A72B96-DE31-4EFF-8DDF-C8297884F516}" type="pres">
      <dgm:prSet presAssocID="{F4598CD6-05E4-49FF-A8D4-C2E478FDD8F4}" presName="spacer" presStyleCnt="0"/>
      <dgm:spPr/>
    </dgm:pt>
    <dgm:pt modelId="{87E63C96-1CBB-4C92-AA4B-CA37B49D4562}" type="pres">
      <dgm:prSet presAssocID="{AB512CB6-93B2-47E6-91C8-D809C3E1D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C055CA-5390-4B6E-B62C-408FD2F9F0EA}" type="pres">
      <dgm:prSet presAssocID="{11335110-9941-42B8-93E6-5FF8CAB30BC3}" presName="spacer" presStyleCnt="0"/>
      <dgm:spPr/>
    </dgm:pt>
    <dgm:pt modelId="{A4CD7593-7B0F-4578-AFB7-7B4C1B36BF7E}" type="pres">
      <dgm:prSet presAssocID="{C9AAEB17-80BC-456D-BEC5-48C7DBBF6D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8068D5-0A5E-4713-91BB-CDF29357B390}" type="pres">
      <dgm:prSet presAssocID="{7D167129-D464-4045-8D5F-A7883CCB4677}" presName="spacer" presStyleCnt="0"/>
      <dgm:spPr/>
    </dgm:pt>
    <dgm:pt modelId="{D98FFF4E-D4A2-4FAE-912A-00317CAD6EA2}" type="pres">
      <dgm:prSet presAssocID="{76CDD74A-7F69-4A67-A6D9-AB1DABB59E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224521-0799-4B18-8008-D58B4E199C53}" type="presOf" srcId="{730BD26E-94FA-4AAB-BC4E-1180C06FFFA7}" destId="{B05C9947-76FD-43E2-9A08-1E1997ECCE74}" srcOrd="0" destOrd="0" presId="urn:microsoft.com/office/officeart/2005/8/layout/vList2"/>
    <dgm:cxn modelId="{3E6F2D42-572A-49F8-81FB-9BADB94E238F}" type="presOf" srcId="{C9AAEB17-80BC-456D-BEC5-48C7DBBF6DF9}" destId="{A4CD7593-7B0F-4578-AFB7-7B4C1B36BF7E}" srcOrd="0" destOrd="0" presId="urn:microsoft.com/office/officeart/2005/8/layout/vList2"/>
    <dgm:cxn modelId="{61229662-E1D9-486C-A324-1AF0A8E88CC3}" srcId="{D36D612E-7CBB-41FC-9600-E6489C4F89D4}" destId="{C9AAEB17-80BC-456D-BEC5-48C7DBBF6DF9}" srcOrd="2" destOrd="0" parTransId="{84B15391-FC64-4592-8F9E-088A12554468}" sibTransId="{7D167129-D464-4045-8D5F-A7883CCB4677}"/>
    <dgm:cxn modelId="{3F92546D-7CB2-4EBE-9DB1-A1BD61EBD844}" type="presOf" srcId="{76CDD74A-7F69-4A67-A6D9-AB1DABB59EE0}" destId="{D98FFF4E-D4A2-4FAE-912A-00317CAD6EA2}" srcOrd="0" destOrd="0" presId="urn:microsoft.com/office/officeart/2005/8/layout/vList2"/>
    <dgm:cxn modelId="{76E5C78C-0439-46EB-8059-02B0FE76D080}" srcId="{D36D612E-7CBB-41FC-9600-E6489C4F89D4}" destId="{AB512CB6-93B2-47E6-91C8-D809C3E1D4DE}" srcOrd="1" destOrd="0" parTransId="{43F1CAE4-90FF-4584-A6D9-2668CF96F61C}" sibTransId="{11335110-9941-42B8-93E6-5FF8CAB30BC3}"/>
    <dgm:cxn modelId="{7B9EADA4-B01C-4219-A3D3-65A0D47598EB}" type="presOf" srcId="{AB512CB6-93B2-47E6-91C8-D809C3E1D4DE}" destId="{87E63C96-1CBB-4C92-AA4B-CA37B49D4562}" srcOrd="0" destOrd="0" presId="urn:microsoft.com/office/officeart/2005/8/layout/vList2"/>
    <dgm:cxn modelId="{A20B76C2-2FF1-484B-8D23-6086ABDCED20}" srcId="{D36D612E-7CBB-41FC-9600-E6489C4F89D4}" destId="{76CDD74A-7F69-4A67-A6D9-AB1DABB59EE0}" srcOrd="3" destOrd="0" parTransId="{BCCA4F32-C92A-47BE-B3E3-FFA4688D7C91}" sibTransId="{29B01536-24A1-4C6F-A08C-15EB404E5464}"/>
    <dgm:cxn modelId="{F81805D0-BF81-49D9-A039-AF92CEA524C6}" srcId="{D36D612E-7CBB-41FC-9600-E6489C4F89D4}" destId="{730BD26E-94FA-4AAB-BC4E-1180C06FFFA7}" srcOrd="0" destOrd="0" parTransId="{8331160B-41AD-4CF3-9EA3-EDD5787220F1}" sibTransId="{F4598CD6-05E4-49FF-A8D4-C2E478FDD8F4}"/>
    <dgm:cxn modelId="{C6A972E5-997B-49BA-8769-7D21CFAC7E38}" type="presOf" srcId="{D36D612E-7CBB-41FC-9600-E6489C4F89D4}" destId="{8C96DC85-F128-4D4F-8BAB-157085BD25DF}" srcOrd="0" destOrd="0" presId="urn:microsoft.com/office/officeart/2005/8/layout/vList2"/>
    <dgm:cxn modelId="{92A5D239-07CA-4C56-9821-C85E1E976D1A}" type="presParOf" srcId="{8C96DC85-F128-4D4F-8BAB-157085BD25DF}" destId="{B05C9947-76FD-43E2-9A08-1E1997ECCE74}" srcOrd="0" destOrd="0" presId="urn:microsoft.com/office/officeart/2005/8/layout/vList2"/>
    <dgm:cxn modelId="{EC0ED7AE-8C4E-4606-AB64-FE3612A16A1B}" type="presParOf" srcId="{8C96DC85-F128-4D4F-8BAB-157085BD25DF}" destId="{B8A72B96-DE31-4EFF-8DDF-C8297884F516}" srcOrd="1" destOrd="0" presId="urn:microsoft.com/office/officeart/2005/8/layout/vList2"/>
    <dgm:cxn modelId="{DE046894-1E2E-4B60-A249-2DB717467783}" type="presParOf" srcId="{8C96DC85-F128-4D4F-8BAB-157085BD25DF}" destId="{87E63C96-1CBB-4C92-AA4B-CA37B49D4562}" srcOrd="2" destOrd="0" presId="urn:microsoft.com/office/officeart/2005/8/layout/vList2"/>
    <dgm:cxn modelId="{3032F833-C488-4B6A-AF81-FA4905E27543}" type="presParOf" srcId="{8C96DC85-F128-4D4F-8BAB-157085BD25DF}" destId="{FDC055CA-5390-4B6E-B62C-408FD2F9F0EA}" srcOrd="3" destOrd="0" presId="urn:microsoft.com/office/officeart/2005/8/layout/vList2"/>
    <dgm:cxn modelId="{452EC835-CF86-4358-B789-319A32D0B306}" type="presParOf" srcId="{8C96DC85-F128-4D4F-8BAB-157085BD25DF}" destId="{A4CD7593-7B0F-4578-AFB7-7B4C1B36BF7E}" srcOrd="4" destOrd="0" presId="urn:microsoft.com/office/officeart/2005/8/layout/vList2"/>
    <dgm:cxn modelId="{3694FCD5-297C-4D10-A5AF-909DEF161A1F}" type="presParOf" srcId="{8C96DC85-F128-4D4F-8BAB-157085BD25DF}" destId="{4C8068D5-0A5E-4713-91BB-CDF29357B390}" srcOrd="5" destOrd="0" presId="urn:microsoft.com/office/officeart/2005/8/layout/vList2"/>
    <dgm:cxn modelId="{7DF4895F-F9B3-479A-ADFB-9F5006630F98}" type="presParOf" srcId="{8C96DC85-F128-4D4F-8BAB-157085BD25DF}" destId="{D98FFF4E-D4A2-4FAE-912A-00317CAD6EA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5B850DE3-ECF5-41FE-8E56-88A7C42531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74499D7-F7E5-44D7-B646-3A145313AA77}">
      <dgm:prSet/>
      <dgm:spPr/>
      <dgm:t>
        <a:bodyPr/>
        <a:lstStyle/>
        <a:p>
          <a:r>
            <a:rPr lang="en-IN"/>
            <a:t>What is service mesh?</a:t>
          </a:r>
        </a:p>
      </dgm:t>
    </dgm:pt>
    <dgm:pt modelId="{0362876D-D100-431F-A7F2-46EF974E34FB}" type="parTrans" cxnId="{CDBA74C0-005C-4C29-9EE5-CBA0E4D3334F}">
      <dgm:prSet/>
      <dgm:spPr/>
      <dgm:t>
        <a:bodyPr/>
        <a:lstStyle/>
        <a:p>
          <a:endParaRPr lang="en-IN"/>
        </a:p>
      </dgm:t>
    </dgm:pt>
    <dgm:pt modelId="{9091C038-F7EF-498E-A3C5-6929FBC6020D}" type="sibTrans" cxnId="{CDBA74C0-005C-4C29-9EE5-CBA0E4D3334F}">
      <dgm:prSet/>
      <dgm:spPr/>
      <dgm:t>
        <a:bodyPr/>
        <a:lstStyle/>
        <a:p>
          <a:endParaRPr lang="en-IN"/>
        </a:p>
      </dgm:t>
    </dgm:pt>
    <dgm:pt modelId="{9A37C320-B372-472E-A3EF-DD7F8DDE732F}" type="pres">
      <dgm:prSet presAssocID="{5B850DE3-ECF5-41FE-8E56-88A7C4253164}" presName="linear" presStyleCnt="0">
        <dgm:presLayoutVars>
          <dgm:animLvl val="lvl"/>
          <dgm:resizeHandles val="exact"/>
        </dgm:presLayoutVars>
      </dgm:prSet>
      <dgm:spPr/>
    </dgm:pt>
    <dgm:pt modelId="{27599322-D273-4010-AC50-83DE0D3D9B2F}" type="pres">
      <dgm:prSet presAssocID="{D74499D7-F7E5-44D7-B646-3A145313AA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8EB4286-CD02-4342-9E19-76EF169DC39A}" type="presOf" srcId="{5B850DE3-ECF5-41FE-8E56-88A7C4253164}" destId="{9A37C320-B372-472E-A3EF-DD7F8DDE732F}" srcOrd="0" destOrd="0" presId="urn:microsoft.com/office/officeart/2005/8/layout/vList2"/>
    <dgm:cxn modelId="{CDBA74C0-005C-4C29-9EE5-CBA0E4D3334F}" srcId="{5B850DE3-ECF5-41FE-8E56-88A7C4253164}" destId="{D74499D7-F7E5-44D7-B646-3A145313AA77}" srcOrd="0" destOrd="0" parTransId="{0362876D-D100-431F-A7F2-46EF974E34FB}" sibTransId="{9091C038-F7EF-498E-A3C5-6929FBC6020D}"/>
    <dgm:cxn modelId="{646D59D6-F3F7-490D-9A9A-AEF9AB1BF2BF}" type="presOf" srcId="{D74499D7-F7E5-44D7-B646-3A145313AA77}" destId="{27599322-D273-4010-AC50-83DE0D3D9B2F}" srcOrd="0" destOrd="0" presId="urn:microsoft.com/office/officeart/2005/8/layout/vList2"/>
    <dgm:cxn modelId="{1894460D-E378-4E59-A1A4-90E05560F4FA}" type="presParOf" srcId="{9A37C320-B372-472E-A3EF-DD7F8DDE732F}" destId="{27599322-D273-4010-AC50-83DE0D3D9B2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2F35B9CC-FBF1-4AF4-A603-019F295FFBBD}" type="doc">
      <dgm:prSet loTypeId="urn:microsoft.com/office/officeart/2005/8/layout/hList6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17750AA4-9FA6-457D-B696-B02E8A4B4871}">
      <dgm:prSet custT="1"/>
      <dgm:spPr/>
      <dgm:t>
        <a:bodyPr/>
        <a:lstStyle/>
        <a:p>
          <a:r>
            <a:rPr lang="en-IN" sz="2000"/>
            <a:t>It’s dedicated infrastructure layer for service-to-service communication</a:t>
          </a:r>
        </a:p>
      </dgm:t>
    </dgm:pt>
    <dgm:pt modelId="{875A54B0-01F2-4998-9382-F4C1FA709BDA}" type="parTrans" cxnId="{D90DFBD6-8790-44E4-B08D-91985C4DB5F6}">
      <dgm:prSet/>
      <dgm:spPr/>
      <dgm:t>
        <a:bodyPr/>
        <a:lstStyle/>
        <a:p>
          <a:endParaRPr lang="en-IN" sz="1800"/>
        </a:p>
      </dgm:t>
    </dgm:pt>
    <dgm:pt modelId="{DF3F61DB-F5AD-4769-AB06-BB3FCAC18E1D}" type="sibTrans" cxnId="{D90DFBD6-8790-44E4-B08D-91985C4DB5F6}">
      <dgm:prSet/>
      <dgm:spPr/>
      <dgm:t>
        <a:bodyPr/>
        <a:lstStyle/>
        <a:p>
          <a:endParaRPr lang="en-IN" sz="1800"/>
        </a:p>
      </dgm:t>
    </dgm:pt>
    <dgm:pt modelId="{B6FC6CB4-D267-49F3-BE4E-EAF8ED9F30AF}">
      <dgm:prSet custT="1"/>
      <dgm:spPr/>
      <dgm:t>
        <a:bodyPr/>
        <a:lstStyle/>
        <a:p>
          <a:r>
            <a:rPr lang="en-US" sz="1600"/>
            <a:t>focusing on managing all service-to-service communication within a distributed software system.</a:t>
          </a:r>
          <a:endParaRPr lang="en-IN" sz="1600"/>
        </a:p>
      </dgm:t>
    </dgm:pt>
    <dgm:pt modelId="{C262E08F-E257-4323-B188-4B2016084FF6}" type="parTrans" cxnId="{687C438A-E65A-419F-AC6D-186B2B051530}">
      <dgm:prSet/>
      <dgm:spPr/>
      <dgm:t>
        <a:bodyPr/>
        <a:lstStyle/>
        <a:p>
          <a:endParaRPr lang="en-IN" sz="1800"/>
        </a:p>
      </dgm:t>
    </dgm:pt>
    <dgm:pt modelId="{A92F4C41-B30D-4669-9881-C84ED0619C9C}" type="sibTrans" cxnId="{687C438A-E65A-419F-AC6D-186B2B051530}">
      <dgm:prSet/>
      <dgm:spPr/>
      <dgm:t>
        <a:bodyPr/>
        <a:lstStyle/>
        <a:p>
          <a:endParaRPr lang="en-IN" sz="1800"/>
        </a:p>
      </dgm:t>
    </dgm:pt>
    <dgm:pt modelId="{39ACA152-281D-4BA1-B4E4-D1D35285586A}">
      <dgm:prSet custT="1"/>
      <dgm:spPr/>
      <dgm:t>
        <a:bodyPr/>
        <a:lstStyle/>
        <a:p>
          <a:r>
            <a:rPr lang="en-IN" sz="1600"/>
            <a:t>This makes communication optimization easier</a:t>
          </a:r>
        </a:p>
      </dgm:t>
    </dgm:pt>
    <dgm:pt modelId="{26C242BC-1ED3-45DE-90D1-1AD186C7B1EA}" type="parTrans" cxnId="{FE1A8F12-6733-41CE-AE9C-6DC4DA8ACF8C}">
      <dgm:prSet/>
      <dgm:spPr/>
      <dgm:t>
        <a:bodyPr/>
        <a:lstStyle/>
        <a:p>
          <a:endParaRPr lang="en-IN" sz="1800"/>
        </a:p>
      </dgm:t>
    </dgm:pt>
    <dgm:pt modelId="{9F8D6A3C-F2F9-4703-8A2B-5FCEAA380BD7}" type="sibTrans" cxnId="{FE1A8F12-6733-41CE-AE9C-6DC4DA8ACF8C}">
      <dgm:prSet/>
      <dgm:spPr/>
      <dgm:t>
        <a:bodyPr/>
        <a:lstStyle/>
        <a:p>
          <a:endParaRPr lang="en-IN" sz="1800"/>
        </a:p>
      </dgm:t>
    </dgm:pt>
    <dgm:pt modelId="{07655A6A-E906-4A7A-A672-922AB0A0B1A6}">
      <dgm:prSet custT="1"/>
      <dgm:spPr/>
      <dgm:t>
        <a:bodyPr/>
        <a:lstStyle/>
        <a:p>
          <a:r>
            <a:rPr lang="en-IN" sz="2000"/>
            <a:t>It’s a way to control how different parts of an application share the data among themselves</a:t>
          </a:r>
        </a:p>
      </dgm:t>
    </dgm:pt>
    <dgm:pt modelId="{481A730E-98E4-49F5-A037-3E915EE96294}" type="parTrans" cxnId="{3A974695-11D4-4417-B2EA-DE8F995360D4}">
      <dgm:prSet/>
      <dgm:spPr/>
      <dgm:t>
        <a:bodyPr/>
        <a:lstStyle/>
        <a:p>
          <a:endParaRPr lang="en-IN" sz="1800"/>
        </a:p>
      </dgm:t>
    </dgm:pt>
    <dgm:pt modelId="{7A45CEE4-7138-4C82-89A3-1A71583DDC61}" type="sibTrans" cxnId="{3A974695-11D4-4417-B2EA-DE8F995360D4}">
      <dgm:prSet/>
      <dgm:spPr/>
      <dgm:t>
        <a:bodyPr/>
        <a:lstStyle/>
        <a:p>
          <a:endParaRPr lang="en-IN" sz="1800"/>
        </a:p>
      </dgm:t>
    </dgm:pt>
    <dgm:pt modelId="{67D12242-DCC6-4A89-A3D2-298CE5C152F4}">
      <dgm:prSet custT="1"/>
      <dgm:spPr/>
      <dgm:t>
        <a:bodyPr/>
        <a:lstStyle/>
        <a:p>
          <a:r>
            <a:rPr lang="en-IN" sz="2000"/>
            <a:t>Typically array of network proxies</a:t>
          </a:r>
        </a:p>
      </dgm:t>
    </dgm:pt>
    <dgm:pt modelId="{903EC454-FFA6-4192-9FD4-CDB6CFFDB598}" type="parTrans" cxnId="{D1305E36-52A0-4041-BED2-00B9A698C5EC}">
      <dgm:prSet/>
      <dgm:spPr/>
      <dgm:t>
        <a:bodyPr/>
        <a:lstStyle/>
        <a:p>
          <a:endParaRPr lang="en-IN" sz="1800"/>
        </a:p>
      </dgm:t>
    </dgm:pt>
    <dgm:pt modelId="{43AA0480-7D59-4F2A-9B7B-F9AC1A98F0FC}" type="sibTrans" cxnId="{D1305E36-52A0-4041-BED2-00B9A698C5EC}">
      <dgm:prSet/>
      <dgm:spPr/>
      <dgm:t>
        <a:bodyPr/>
        <a:lstStyle/>
        <a:p>
          <a:endParaRPr lang="en-IN" sz="1800"/>
        </a:p>
      </dgm:t>
    </dgm:pt>
    <dgm:pt modelId="{4414C398-1E87-46C2-B8C5-89502B19FB37}">
      <dgm:prSet custT="1"/>
      <dgm:spPr/>
      <dgm:t>
        <a:bodyPr/>
        <a:lstStyle/>
        <a:p>
          <a:r>
            <a:rPr lang="en-IN" sz="1600"/>
            <a:t>Deployed alongside main service</a:t>
          </a:r>
        </a:p>
      </dgm:t>
    </dgm:pt>
    <dgm:pt modelId="{E91B31A2-73B4-4829-9CC8-9F03D3F17E34}" type="parTrans" cxnId="{E1F4092A-0778-4757-B2ED-4BC6AC0CA6F5}">
      <dgm:prSet/>
      <dgm:spPr/>
      <dgm:t>
        <a:bodyPr/>
        <a:lstStyle/>
        <a:p>
          <a:endParaRPr lang="en-IN" sz="1800"/>
        </a:p>
      </dgm:t>
    </dgm:pt>
    <dgm:pt modelId="{35552345-8440-453B-8EF0-8A175F7C2845}" type="sibTrans" cxnId="{E1F4092A-0778-4757-B2ED-4BC6AC0CA6F5}">
      <dgm:prSet/>
      <dgm:spPr/>
      <dgm:t>
        <a:bodyPr/>
        <a:lstStyle/>
        <a:p>
          <a:endParaRPr lang="en-IN" sz="1800"/>
        </a:p>
      </dgm:t>
    </dgm:pt>
    <dgm:pt modelId="{D80DE4AE-D179-431D-A9C0-EBE18EF35F8C}">
      <dgm:prSet custT="1"/>
      <dgm:spPr/>
      <dgm:t>
        <a:bodyPr/>
        <a:lstStyle/>
        <a:p>
          <a:r>
            <a:rPr lang="en-IN" sz="1600"/>
            <a:t>Main service need not to be aware of this proxy</a:t>
          </a:r>
        </a:p>
      </dgm:t>
    </dgm:pt>
    <dgm:pt modelId="{0CE83686-636D-4621-926E-E59FC77DC97A}" type="parTrans" cxnId="{EE558BB9-B0CF-40C0-9123-E16FF7A944CB}">
      <dgm:prSet/>
      <dgm:spPr/>
      <dgm:t>
        <a:bodyPr/>
        <a:lstStyle/>
        <a:p>
          <a:endParaRPr lang="en-IN" sz="1800"/>
        </a:p>
      </dgm:t>
    </dgm:pt>
    <dgm:pt modelId="{2F4965B5-FED9-45A5-BF8C-90E9303318B6}" type="sibTrans" cxnId="{EE558BB9-B0CF-40C0-9123-E16FF7A944CB}">
      <dgm:prSet/>
      <dgm:spPr/>
      <dgm:t>
        <a:bodyPr/>
        <a:lstStyle/>
        <a:p>
          <a:endParaRPr lang="en-IN" sz="1800"/>
        </a:p>
      </dgm:t>
    </dgm:pt>
    <dgm:pt modelId="{52C6768E-8A01-4EFD-B20E-3ED79D698996}">
      <dgm:prSet custT="1"/>
      <dgm:spPr/>
      <dgm:t>
        <a:bodyPr/>
        <a:lstStyle/>
        <a:p>
          <a:r>
            <a:rPr lang="en-IN" sz="2000"/>
            <a:t>For cloud native application</a:t>
          </a:r>
        </a:p>
      </dgm:t>
    </dgm:pt>
    <dgm:pt modelId="{48830E45-9EDE-4216-8402-91D882CDB4C0}" type="parTrans" cxnId="{C6244D79-979F-41F5-AEFB-7709E2CA285D}">
      <dgm:prSet/>
      <dgm:spPr/>
      <dgm:t>
        <a:bodyPr/>
        <a:lstStyle/>
        <a:p>
          <a:endParaRPr lang="en-IN" sz="1800"/>
        </a:p>
      </dgm:t>
    </dgm:pt>
    <dgm:pt modelId="{65CB9ACA-599A-4277-AEE9-A6A82C671604}" type="sibTrans" cxnId="{C6244D79-979F-41F5-AEFB-7709E2CA285D}">
      <dgm:prSet/>
      <dgm:spPr/>
      <dgm:t>
        <a:bodyPr/>
        <a:lstStyle/>
        <a:p>
          <a:endParaRPr lang="en-IN" sz="1800"/>
        </a:p>
      </dgm:t>
    </dgm:pt>
    <dgm:pt modelId="{A63BFCF3-1E5B-4963-A25F-F1B17D4119DF}" type="pres">
      <dgm:prSet presAssocID="{2F35B9CC-FBF1-4AF4-A603-019F295FFBBD}" presName="Name0" presStyleCnt="0">
        <dgm:presLayoutVars>
          <dgm:dir/>
          <dgm:resizeHandles val="exact"/>
        </dgm:presLayoutVars>
      </dgm:prSet>
      <dgm:spPr/>
    </dgm:pt>
    <dgm:pt modelId="{ED1D2659-BFB2-471F-9883-12F3BDB908D8}" type="pres">
      <dgm:prSet presAssocID="{17750AA4-9FA6-457D-B696-B02E8A4B4871}" presName="node" presStyleLbl="node1" presStyleIdx="0" presStyleCnt="4">
        <dgm:presLayoutVars>
          <dgm:bulletEnabled val="1"/>
        </dgm:presLayoutVars>
      </dgm:prSet>
      <dgm:spPr/>
    </dgm:pt>
    <dgm:pt modelId="{4DECA615-8F7D-4118-B753-EEBC29E0A88B}" type="pres">
      <dgm:prSet presAssocID="{DF3F61DB-F5AD-4769-AB06-BB3FCAC18E1D}" presName="sibTrans" presStyleCnt="0"/>
      <dgm:spPr/>
    </dgm:pt>
    <dgm:pt modelId="{696627DA-CBD3-4FC3-8D8E-01066467C0EA}" type="pres">
      <dgm:prSet presAssocID="{07655A6A-E906-4A7A-A672-922AB0A0B1A6}" presName="node" presStyleLbl="node1" presStyleIdx="1" presStyleCnt="4">
        <dgm:presLayoutVars>
          <dgm:bulletEnabled val="1"/>
        </dgm:presLayoutVars>
      </dgm:prSet>
      <dgm:spPr/>
    </dgm:pt>
    <dgm:pt modelId="{4972C180-098B-405C-9CB8-80BE124AFC53}" type="pres">
      <dgm:prSet presAssocID="{7A45CEE4-7138-4C82-89A3-1A71583DDC61}" presName="sibTrans" presStyleCnt="0"/>
      <dgm:spPr/>
    </dgm:pt>
    <dgm:pt modelId="{1BBB60AE-9B6A-4680-8269-F371CDEC0346}" type="pres">
      <dgm:prSet presAssocID="{67D12242-DCC6-4A89-A3D2-298CE5C152F4}" presName="node" presStyleLbl="node1" presStyleIdx="2" presStyleCnt="4">
        <dgm:presLayoutVars>
          <dgm:bulletEnabled val="1"/>
        </dgm:presLayoutVars>
      </dgm:prSet>
      <dgm:spPr/>
    </dgm:pt>
    <dgm:pt modelId="{388ECE90-9E3A-47F1-87CE-8E8A559BD097}" type="pres">
      <dgm:prSet presAssocID="{43AA0480-7D59-4F2A-9B7B-F9AC1A98F0FC}" presName="sibTrans" presStyleCnt="0"/>
      <dgm:spPr/>
    </dgm:pt>
    <dgm:pt modelId="{F4FC12FB-639F-4AD0-8F97-9194E4C5BC8C}" type="pres">
      <dgm:prSet presAssocID="{52C6768E-8A01-4EFD-B20E-3ED79D698996}" presName="node" presStyleLbl="node1" presStyleIdx="3" presStyleCnt="4">
        <dgm:presLayoutVars>
          <dgm:bulletEnabled val="1"/>
        </dgm:presLayoutVars>
      </dgm:prSet>
      <dgm:spPr/>
    </dgm:pt>
  </dgm:ptLst>
  <dgm:cxnLst>
    <dgm:cxn modelId="{FE1A8F12-6733-41CE-AE9C-6DC4DA8ACF8C}" srcId="{17750AA4-9FA6-457D-B696-B02E8A4B4871}" destId="{39ACA152-281D-4BA1-B4E4-D1D35285586A}" srcOrd="1" destOrd="0" parTransId="{26C242BC-1ED3-45DE-90D1-1AD186C7B1EA}" sibTransId="{9F8D6A3C-F2F9-4703-8A2B-5FCEAA380BD7}"/>
    <dgm:cxn modelId="{E1F4092A-0778-4757-B2ED-4BC6AC0CA6F5}" srcId="{67D12242-DCC6-4A89-A3D2-298CE5C152F4}" destId="{4414C398-1E87-46C2-B8C5-89502B19FB37}" srcOrd="0" destOrd="0" parTransId="{E91B31A2-73B4-4829-9CC8-9F03D3F17E34}" sibTransId="{35552345-8440-453B-8EF0-8A175F7C2845}"/>
    <dgm:cxn modelId="{96785A2B-1F4F-4B80-85DA-5DE420D16E3A}" type="presOf" srcId="{67D12242-DCC6-4A89-A3D2-298CE5C152F4}" destId="{1BBB60AE-9B6A-4680-8269-F371CDEC0346}" srcOrd="0" destOrd="0" presId="urn:microsoft.com/office/officeart/2005/8/layout/hList6"/>
    <dgm:cxn modelId="{D1305E36-52A0-4041-BED2-00B9A698C5EC}" srcId="{2F35B9CC-FBF1-4AF4-A603-019F295FFBBD}" destId="{67D12242-DCC6-4A89-A3D2-298CE5C152F4}" srcOrd="2" destOrd="0" parTransId="{903EC454-FFA6-4192-9FD4-CDB6CFFDB598}" sibTransId="{43AA0480-7D59-4F2A-9B7B-F9AC1A98F0FC}"/>
    <dgm:cxn modelId="{E6324B5E-BA3D-456F-9386-0892A7605F6D}" type="presOf" srcId="{52C6768E-8A01-4EFD-B20E-3ED79D698996}" destId="{F4FC12FB-639F-4AD0-8F97-9194E4C5BC8C}" srcOrd="0" destOrd="0" presId="urn:microsoft.com/office/officeart/2005/8/layout/hList6"/>
    <dgm:cxn modelId="{9DB4B35E-A061-40E3-AADF-395ED9C2C5D4}" type="presOf" srcId="{2F35B9CC-FBF1-4AF4-A603-019F295FFBBD}" destId="{A63BFCF3-1E5B-4963-A25F-F1B17D4119DF}" srcOrd="0" destOrd="0" presId="urn:microsoft.com/office/officeart/2005/8/layout/hList6"/>
    <dgm:cxn modelId="{420F9861-2742-4C61-A011-E2F14FB41C24}" type="presOf" srcId="{D80DE4AE-D179-431D-A9C0-EBE18EF35F8C}" destId="{1BBB60AE-9B6A-4680-8269-F371CDEC0346}" srcOrd="0" destOrd="2" presId="urn:microsoft.com/office/officeart/2005/8/layout/hList6"/>
    <dgm:cxn modelId="{62DBEA62-F94C-443E-9F7A-FC195C0F58AE}" type="presOf" srcId="{B6FC6CB4-D267-49F3-BE4E-EAF8ED9F30AF}" destId="{ED1D2659-BFB2-471F-9883-12F3BDB908D8}" srcOrd="0" destOrd="1" presId="urn:microsoft.com/office/officeart/2005/8/layout/hList6"/>
    <dgm:cxn modelId="{795A0451-4E68-4FF7-9BFE-36A48B10C4F7}" type="presOf" srcId="{17750AA4-9FA6-457D-B696-B02E8A4B4871}" destId="{ED1D2659-BFB2-471F-9883-12F3BDB908D8}" srcOrd="0" destOrd="0" presId="urn:microsoft.com/office/officeart/2005/8/layout/hList6"/>
    <dgm:cxn modelId="{C6244D79-979F-41F5-AEFB-7709E2CA285D}" srcId="{2F35B9CC-FBF1-4AF4-A603-019F295FFBBD}" destId="{52C6768E-8A01-4EFD-B20E-3ED79D698996}" srcOrd="3" destOrd="0" parTransId="{48830E45-9EDE-4216-8402-91D882CDB4C0}" sibTransId="{65CB9ACA-599A-4277-AEE9-A6A82C671604}"/>
    <dgm:cxn modelId="{0A92CC81-7A30-410A-BFEF-4F6234244761}" type="presOf" srcId="{4414C398-1E87-46C2-B8C5-89502B19FB37}" destId="{1BBB60AE-9B6A-4680-8269-F371CDEC0346}" srcOrd="0" destOrd="1" presId="urn:microsoft.com/office/officeart/2005/8/layout/hList6"/>
    <dgm:cxn modelId="{17960D83-CD48-46A0-9004-AD14D0404283}" type="presOf" srcId="{07655A6A-E906-4A7A-A672-922AB0A0B1A6}" destId="{696627DA-CBD3-4FC3-8D8E-01066467C0EA}" srcOrd="0" destOrd="0" presId="urn:microsoft.com/office/officeart/2005/8/layout/hList6"/>
    <dgm:cxn modelId="{687C438A-E65A-419F-AC6D-186B2B051530}" srcId="{17750AA4-9FA6-457D-B696-B02E8A4B4871}" destId="{B6FC6CB4-D267-49F3-BE4E-EAF8ED9F30AF}" srcOrd="0" destOrd="0" parTransId="{C262E08F-E257-4323-B188-4B2016084FF6}" sibTransId="{A92F4C41-B30D-4669-9881-C84ED0619C9C}"/>
    <dgm:cxn modelId="{3A974695-11D4-4417-B2EA-DE8F995360D4}" srcId="{2F35B9CC-FBF1-4AF4-A603-019F295FFBBD}" destId="{07655A6A-E906-4A7A-A672-922AB0A0B1A6}" srcOrd="1" destOrd="0" parTransId="{481A730E-98E4-49F5-A037-3E915EE96294}" sibTransId="{7A45CEE4-7138-4C82-89A3-1A71583DDC61}"/>
    <dgm:cxn modelId="{EE558BB9-B0CF-40C0-9123-E16FF7A944CB}" srcId="{67D12242-DCC6-4A89-A3D2-298CE5C152F4}" destId="{D80DE4AE-D179-431D-A9C0-EBE18EF35F8C}" srcOrd="1" destOrd="0" parTransId="{0CE83686-636D-4621-926E-E59FC77DC97A}" sibTransId="{2F4965B5-FED9-45A5-BF8C-90E9303318B6}"/>
    <dgm:cxn modelId="{4CE09FD3-0862-4821-BF8C-33D3173FA515}" type="presOf" srcId="{39ACA152-281D-4BA1-B4E4-D1D35285586A}" destId="{ED1D2659-BFB2-471F-9883-12F3BDB908D8}" srcOrd="0" destOrd="2" presId="urn:microsoft.com/office/officeart/2005/8/layout/hList6"/>
    <dgm:cxn modelId="{D90DFBD6-8790-44E4-B08D-91985C4DB5F6}" srcId="{2F35B9CC-FBF1-4AF4-A603-019F295FFBBD}" destId="{17750AA4-9FA6-457D-B696-B02E8A4B4871}" srcOrd="0" destOrd="0" parTransId="{875A54B0-01F2-4998-9382-F4C1FA709BDA}" sibTransId="{DF3F61DB-F5AD-4769-AB06-BB3FCAC18E1D}"/>
    <dgm:cxn modelId="{212869F6-AE70-4782-A909-D76EE5A98858}" type="presParOf" srcId="{A63BFCF3-1E5B-4963-A25F-F1B17D4119DF}" destId="{ED1D2659-BFB2-471F-9883-12F3BDB908D8}" srcOrd="0" destOrd="0" presId="urn:microsoft.com/office/officeart/2005/8/layout/hList6"/>
    <dgm:cxn modelId="{33BACC52-16DD-4217-98F4-71C7FB705418}" type="presParOf" srcId="{A63BFCF3-1E5B-4963-A25F-F1B17D4119DF}" destId="{4DECA615-8F7D-4118-B753-EEBC29E0A88B}" srcOrd="1" destOrd="0" presId="urn:microsoft.com/office/officeart/2005/8/layout/hList6"/>
    <dgm:cxn modelId="{5DE749F5-F4DD-42DB-927D-AC955A6C19DD}" type="presParOf" srcId="{A63BFCF3-1E5B-4963-A25F-F1B17D4119DF}" destId="{696627DA-CBD3-4FC3-8D8E-01066467C0EA}" srcOrd="2" destOrd="0" presId="urn:microsoft.com/office/officeart/2005/8/layout/hList6"/>
    <dgm:cxn modelId="{D56E9248-8355-4A9A-B62B-62D953F8E06A}" type="presParOf" srcId="{A63BFCF3-1E5B-4963-A25F-F1B17D4119DF}" destId="{4972C180-098B-405C-9CB8-80BE124AFC53}" srcOrd="3" destOrd="0" presId="urn:microsoft.com/office/officeart/2005/8/layout/hList6"/>
    <dgm:cxn modelId="{51EA749C-2856-481A-A29F-0A11BB9F057A}" type="presParOf" srcId="{A63BFCF3-1E5B-4963-A25F-F1B17D4119DF}" destId="{1BBB60AE-9B6A-4680-8269-F371CDEC0346}" srcOrd="4" destOrd="0" presId="urn:microsoft.com/office/officeart/2005/8/layout/hList6"/>
    <dgm:cxn modelId="{CE084045-38C3-498B-9619-5CDB4B7BC153}" type="presParOf" srcId="{A63BFCF3-1E5B-4963-A25F-F1B17D4119DF}" destId="{388ECE90-9E3A-47F1-87CE-8E8A559BD097}" srcOrd="5" destOrd="0" presId="urn:microsoft.com/office/officeart/2005/8/layout/hList6"/>
    <dgm:cxn modelId="{A0E345AD-4B52-49F7-AA9E-F57A2B282AE8}" type="presParOf" srcId="{A63BFCF3-1E5B-4963-A25F-F1B17D4119DF}" destId="{F4FC12FB-639F-4AD0-8F97-9194E4C5BC8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56490AE-A214-4A74-B473-957F2FC063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CB8D1A6-5768-46BE-A612-84B40486B02E}">
      <dgm:prSet/>
      <dgm:spPr/>
      <dgm:t>
        <a:bodyPr/>
        <a:lstStyle/>
        <a:p>
          <a:r>
            <a:rPr lang="en-IN"/>
            <a:t>How does it work??</a:t>
          </a:r>
        </a:p>
      </dgm:t>
    </dgm:pt>
    <dgm:pt modelId="{36306034-F253-49CD-A4DC-F8EF0D5AC607}" type="parTrans" cxnId="{5AC82F76-664A-49B2-8D4E-40C84DB9C2DA}">
      <dgm:prSet/>
      <dgm:spPr/>
      <dgm:t>
        <a:bodyPr/>
        <a:lstStyle/>
        <a:p>
          <a:endParaRPr lang="en-IN"/>
        </a:p>
      </dgm:t>
    </dgm:pt>
    <dgm:pt modelId="{D02E21CA-1770-4855-8608-82CEC9B3EA6F}" type="sibTrans" cxnId="{5AC82F76-664A-49B2-8D4E-40C84DB9C2DA}">
      <dgm:prSet/>
      <dgm:spPr/>
      <dgm:t>
        <a:bodyPr/>
        <a:lstStyle/>
        <a:p>
          <a:endParaRPr lang="en-IN"/>
        </a:p>
      </dgm:t>
    </dgm:pt>
    <dgm:pt modelId="{5474F718-132D-49F8-A8B4-F0614C31A1B5}" type="pres">
      <dgm:prSet presAssocID="{C56490AE-A214-4A74-B473-957F2FC06348}" presName="linear" presStyleCnt="0">
        <dgm:presLayoutVars>
          <dgm:animLvl val="lvl"/>
          <dgm:resizeHandles val="exact"/>
        </dgm:presLayoutVars>
      </dgm:prSet>
      <dgm:spPr/>
    </dgm:pt>
    <dgm:pt modelId="{9B63A34F-197F-4FE6-9C04-1869819BF17A}" type="pres">
      <dgm:prSet presAssocID="{DCB8D1A6-5768-46BE-A612-84B40486B02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54D3434-5EE0-42D4-B47C-5282DF8DF0D8}" type="presOf" srcId="{DCB8D1A6-5768-46BE-A612-84B40486B02E}" destId="{9B63A34F-197F-4FE6-9C04-1869819BF17A}" srcOrd="0" destOrd="0" presId="urn:microsoft.com/office/officeart/2005/8/layout/vList2"/>
    <dgm:cxn modelId="{5AC82F76-664A-49B2-8D4E-40C84DB9C2DA}" srcId="{C56490AE-A214-4A74-B473-957F2FC06348}" destId="{DCB8D1A6-5768-46BE-A612-84B40486B02E}" srcOrd="0" destOrd="0" parTransId="{36306034-F253-49CD-A4DC-F8EF0D5AC607}" sibTransId="{D02E21CA-1770-4855-8608-82CEC9B3EA6F}"/>
    <dgm:cxn modelId="{76AE55E5-3DA9-4CF5-A933-1FB0B85778B2}" type="presOf" srcId="{C56490AE-A214-4A74-B473-957F2FC06348}" destId="{5474F718-132D-49F8-A8B4-F0614C31A1B5}" srcOrd="0" destOrd="0" presId="urn:microsoft.com/office/officeart/2005/8/layout/vList2"/>
    <dgm:cxn modelId="{7B08ED6E-8399-4127-94D2-15360074174E}" type="presParOf" srcId="{5474F718-132D-49F8-A8B4-F0614C31A1B5}" destId="{9B63A34F-197F-4FE6-9C04-1869819BF1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88C69D9C-9A10-4465-B531-C654FDA6AB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0152A02-2262-44F1-A704-CDFBBA9768ED}">
      <dgm:prSet/>
      <dgm:spPr/>
      <dgm:t>
        <a:bodyPr/>
        <a:lstStyle/>
        <a:p>
          <a:r>
            <a:rPr lang="en-IN"/>
            <a:t>Role of Service Mesh</a:t>
          </a:r>
        </a:p>
      </dgm:t>
    </dgm:pt>
    <dgm:pt modelId="{FD25CD4A-A6C1-4715-8822-BD6E741BDC5A}" type="parTrans" cxnId="{2F9BB250-65A8-4B21-989E-1B4CBF5BC4AE}">
      <dgm:prSet/>
      <dgm:spPr/>
      <dgm:t>
        <a:bodyPr/>
        <a:lstStyle/>
        <a:p>
          <a:endParaRPr lang="en-IN"/>
        </a:p>
      </dgm:t>
    </dgm:pt>
    <dgm:pt modelId="{3529269A-05A6-4C4B-BE1F-4F4D3FAFB143}" type="sibTrans" cxnId="{2F9BB250-65A8-4B21-989E-1B4CBF5BC4AE}">
      <dgm:prSet/>
      <dgm:spPr/>
      <dgm:t>
        <a:bodyPr/>
        <a:lstStyle/>
        <a:p>
          <a:endParaRPr lang="en-IN"/>
        </a:p>
      </dgm:t>
    </dgm:pt>
    <dgm:pt modelId="{83B34EF1-56E3-44A0-B534-9F6B32E8A0B2}" type="pres">
      <dgm:prSet presAssocID="{88C69D9C-9A10-4465-B531-C654FDA6AB71}" presName="linear" presStyleCnt="0">
        <dgm:presLayoutVars>
          <dgm:animLvl val="lvl"/>
          <dgm:resizeHandles val="exact"/>
        </dgm:presLayoutVars>
      </dgm:prSet>
      <dgm:spPr/>
    </dgm:pt>
    <dgm:pt modelId="{B1EA16FB-328F-41DD-ABA2-78E3647B81A4}" type="pres">
      <dgm:prSet presAssocID="{00152A02-2262-44F1-A704-CDFBBA9768E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9BB250-65A8-4B21-989E-1B4CBF5BC4AE}" srcId="{88C69D9C-9A10-4465-B531-C654FDA6AB71}" destId="{00152A02-2262-44F1-A704-CDFBBA9768ED}" srcOrd="0" destOrd="0" parTransId="{FD25CD4A-A6C1-4715-8822-BD6E741BDC5A}" sibTransId="{3529269A-05A6-4C4B-BE1F-4F4D3FAFB143}"/>
    <dgm:cxn modelId="{15A29593-BC58-4141-9DB7-C17935C76271}" type="presOf" srcId="{88C69D9C-9A10-4465-B531-C654FDA6AB71}" destId="{83B34EF1-56E3-44A0-B534-9F6B32E8A0B2}" srcOrd="0" destOrd="0" presId="urn:microsoft.com/office/officeart/2005/8/layout/vList2"/>
    <dgm:cxn modelId="{43B9F99A-205D-4AD3-A7F2-1C8E0F366DCD}" type="presOf" srcId="{00152A02-2262-44F1-A704-CDFBBA9768ED}" destId="{B1EA16FB-328F-41DD-ABA2-78E3647B81A4}" srcOrd="0" destOrd="0" presId="urn:microsoft.com/office/officeart/2005/8/layout/vList2"/>
    <dgm:cxn modelId="{9DD26E84-E1D2-4B4A-B00E-4747D7B3D08B}" type="presParOf" srcId="{83B34EF1-56E3-44A0-B534-9F6B32E8A0B2}" destId="{B1EA16FB-328F-41DD-ABA2-78E3647B81A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70F05ADD-D3A4-453A-B8F9-28D5725AF9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E0538D19-592A-490A-8F20-2D952120F52A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4B8F5FFA-5120-4891-BD02-C12A0E4F2DA9}" type="parTrans" cxnId="{64FFF309-E5F6-40CD-969B-DDB004B4CE49}">
      <dgm:prSet/>
      <dgm:spPr/>
      <dgm:t>
        <a:bodyPr/>
        <a:lstStyle/>
        <a:p>
          <a:endParaRPr lang="en-IN" sz="2400"/>
        </a:p>
      </dgm:t>
    </dgm:pt>
    <dgm:pt modelId="{DFE2FB16-7B8B-4AAD-A14E-D0060E1D7E63}" type="sibTrans" cxnId="{64FFF309-E5F6-40CD-969B-DDB004B4CE49}">
      <dgm:prSet/>
      <dgm:spPr/>
      <dgm:t>
        <a:bodyPr/>
        <a:lstStyle/>
        <a:p>
          <a:endParaRPr lang="en-IN" sz="2400"/>
        </a:p>
      </dgm:t>
    </dgm:pt>
    <dgm:pt modelId="{C0473690-5B96-4A83-9BD4-0B805542B661}">
      <dgm:prSet custT="1"/>
      <dgm:spPr/>
      <dgm:t>
        <a:bodyPr/>
        <a:lstStyle/>
        <a:p>
          <a:r>
            <a:rPr lang="en-IN" sz="2800"/>
            <a:t>Fault Tolerance</a:t>
          </a:r>
        </a:p>
      </dgm:t>
    </dgm:pt>
    <dgm:pt modelId="{AD9FFAAE-AB6C-4FB9-9EA7-5D56C562631A}" type="parTrans" cxnId="{29D1AC2D-1898-477A-AE6E-BCEA0357EBCD}">
      <dgm:prSet/>
      <dgm:spPr/>
      <dgm:t>
        <a:bodyPr/>
        <a:lstStyle/>
        <a:p>
          <a:endParaRPr lang="en-IN" sz="2400"/>
        </a:p>
      </dgm:t>
    </dgm:pt>
    <dgm:pt modelId="{E45B2455-3B30-4958-802E-44B55C78302E}" type="sibTrans" cxnId="{29D1AC2D-1898-477A-AE6E-BCEA0357EBCD}">
      <dgm:prSet/>
      <dgm:spPr/>
      <dgm:t>
        <a:bodyPr/>
        <a:lstStyle/>
        <a:p>
          <a:endParaRPr lang="en-IN" sz="2400"/>
        </a:p>
      </dgm:t>
    </dgm:pt>
    <dgm:pt modelId="{ED6A59A5-AAD6-466A-A31A-4A59DD515A11}">
      <dgm:prSet custT="1"/>
      <dgm:spPr/>
      <dgm:t>
        <a:bodyPr/>
        <a:lstStyle/>
        <a:p>
          <a:r>
            <a:rPr lang="en-IN" sz="2800"/>
            <a:t>Routing</a:t>
          </a:r>
        </a:p>
      </dgm:t>
    </dgm:pt>
    <dgm:pt modelId="{E346DD9A-AAB5-4FC9-B4B0-03D2E2E39FB0}" type="parTrans" cxnId="{329C23C5-F2DE-49CA-97A2-F3491F9CE896}">
      <dgm:prSet/>
      <dgm:spPr/>
      <dgm:t>
        <a:bodyPr/>
        <a:lstStyle/>
        <a:p>
          <a:endParaRPr lang="en-IN" sz="2400"/>
        </a:p>
      </dgm:t>
    </dgm:pt>
    <dgm:pt modelId="{D38353DB-AAF1-4F51-8479-F73486D5B746}" type="sibTrans" cxnId="{329C23C5-F2DE-49CA-97A2-F3491F9CE896}">
      <dgm:prSet/>
      <dgm:spPr/>
      <dgm:t>
        <a:bodyPr/>
        <a:lstStyle/>
        <a:p>
          <a:endParaRPr lang="en-IN" sz="2400"/>
        </a:p>
      </dgm:t>
    </dgm:pt>
    <dgm:pt modelId="{354F2268-A563-4ACE-870A-53AD53413474}">
      <dgm:prSet custT="1"/>
      <dgm:spPr/>
      <dgm:t>
        <a:bodyPr/>
        <a:lstStyle/>
        <a:p>
          <a:r>
            <a:rPr lang="en-IN" sz="2800"/>
            <a:t>Observability</a:t>
          </a:r>
        </a:p>
      </dgm:t>
    </dgm:pt>
    <dgm:pt modelId="{E8F1F24C-3F71-44DE-8C84-E52E6DE2C7AE}" type="parTrans" cxnId="{ADF0B5CE-63BA-4B48-8760-6A4D13E8BE50}">
      <dgm:prSet/>
      <dgm:spPr/>
      <dgm:t>
        <a:bodyPr/>
        <a:lstStyle/>
        <a:p>
          <a:endParaRPr lang="en-IN" sz="2400"/>
        </a:p>
      </dgm:t>
    </dgm:pt>
    <dgm:pt modelId="{808A6C85-6CBB-48CB-B836-9ED38A9D5098}" type="sibTrans" cxnId="{ADF0B5CE-63BA-4B48-8760-6A4D13E8BE50}">
      <dgm:prSet/>
      <dgm:spPr/>
      <dgm:t>
        <a:bodyPr/>
        <a:lstStyle/>
        <a:p>
          <a:endParaRPr lang="en-IN" sz="2400"/>
        </a:p>
      </dgm:t>
    </dgm:pt>
    <dgm:pt modelId="{0130C779-F73B-4926-9012-31F76BEC7E35}">
      <dgm:prSet custT="1"/>
      <dgm:spPr/>
      <dgm:t>
        <a:bodyPr/>
        <a:lstStyle/>
        <a:p>
          <a:r>
            <a:rPr lang="en-IN" sz="2000"/>
            <a:t>Logging</a:t>
          </a:r>
        </a:p>
      </dgm:t>
    </dgm:pt>
    <dgm:pt modelId="{4DB2151A-700C-4ACD-AF36-8108D7965D23}" type="parTrans" cxnId="{426E71D0-F555-4216-8DCE-64A50596ACF0}">
      <dgm:prSet/>
      <dgm:spPr/>
      <dgm:t>
        <a:bodyPr/>
        <a:lstStyle/>
        <a:p>
          <a:endParaRPr lang="en-IN" sz="2400"/>
        </a:p>
      </dgm:t>
    </dgm:pt>
    <dgm:pt modelId="{6BE6B8B3-1AA4-446C-9702-3302A0CE5261}" type="sibTrans" cxnId="{426E71D0-F555-4216-8DCE-64A50596ACF0}">
      <dgm:prSet/>
      <dgm:spPr/>
      <dgm:t>
        <a:bodyPr/>
        <a:lstStyle/>
        <a:p>
          <a:endParaRPr lang="en-IN" sz="2400"/>
        </a:p>
      </dgm:t>
    </dgm:pt>
    <dgm:pt modelId="{E683D5EB-FBA4-4679-B772-64151DA73BCA}">
      <dgm:prSet custT="1"/>
      <dgm:spPr/>
      <dgm:t>
        <a:bodyPr/>
        <a:lstStyle/>
        <a:p>
          <a:r>
            <a:rPr lang="en-IN" sz="2000"/>
            <a:t>Monitoring</a:t>
          </a:r>
        </a:p>
      </dgm:t>
    </dgm:pt>
    <dgm:pt modelId="{3986A248-75F7-4FA8-9240-7F7C212C8AF2}" type="parTrans" cxnId="{24FAB62F-D54F-4EA7-A358-F61F03C4A29A}">
      <dgm:prSet/>
      <dgm:spPr/>
      <dgm:t>
        <a:bodyPr/>
        <a:lstStyle/>
        <a:p>
          <a:endParaRPr lang="en-IN" sz="2400"/>
        </a:p>
      </dgm:t>
    </dgm:pt>
    <dgm:pt modelId="{43432647-0CCB-4695-A68A-1D631F4DF292}" type="sibTrans" cxnId="{24FAB62F-D54F-4EA7-A358-F61F03C4A29A}">
      <dgm:prSet/>
      <dgm:spPr/>
      <dgm:t>
        <a:bodyPr/>
        <a:lstStyle/>
        <a:p>
          <a:endParaRPr lang="en-IN" sz="2400"/>
        </a:p>
      </dgm:t>
    </dgm:pt>
    <dgm:pt modelId="{3A3E369D-4FE2-492B-883B-58E4AA7CFFE0}">
      <dgm:prSet custT="1"/>
      <dgm:spPr/>
      <dgm:t>
        <a:bodyPr/>
        <a:lstStyle/>
        <a:p>
          <a:r>
            <a:rPr lang="en-IN" sz="2800"/>
            <a:t>Security</a:t>
          </a:r>
        </a:p>
      </dgm:t>
    </dgm:pt>
    <dgm:pt modelId="{338F6B66-851D-40FC-AD57-9AAF2B6C015E}" type="parTrans" cxnId="{13CD2739-2E8D-4A67-915B-76593F7FFD67}">
      <dgm:prSet/>
      <dgm:spPr/>
      <dgm:t>
        <a:bodyPr/>
        <a:lstStyle/>
        <a:p>
          <a:endParaRPr lang="en-IN" sz="2400"/>
        </a:p>
      </dgm:t>
    </dgm:pt>
    <dgm:pt modelId="{B1922F22-2C4E-4454-B532-DF0C1C4C7F65}" type="sibTrans" cxnId="{13CD2739-2E8D-4A67-915B-76593F7FFD67}">
      <dgm:prSet/>
      <dgm:spPr/>
      <dgm:t>
        <a:bodyPr/>
        <a:lstStyle/>
        <a:p>
          <a:endParaRPr lang="en-IN" sz="2400"/>
        </a:p>
      </dgm:t>
    </dgm:pt>
    <dgm:pt modelId="{5C01DF04-A86B-43E0-A016-7E4A4C1592FE}">
      <dgm:prSet custT="1"/>
      <dgm:spPr/>
      <dgm:t>
        <a:bodyPr/>
        <a:lstStyle/>
        <a:p>
          <a:r>
            <a:rPr lang="en-IN" sz="2800"/>
            <a:t>Access Control</a:t>
          </a:r>
        </a:p>
      </dgm:t>
    </dgm:pt>
    <dgm:pt modelId="{DACF7F2D-BEE7-4286-B8B9-79D18BD871E4}" type="parTrans" cxnId="{C1A980D5-1E70-4566-AB5C-5DCC96277FAE}">
      <dgm:prSet/>
      <dgm:spPr/>
      <dgm:t>
        <a:bodyPr/>
        <a:lstStyle/>
        <a:p>
          <a:endParaRPr lang="en-IN" sz="2400"/>
        </a:p>
      </dgm:t>
    </dgm:pt>
    <dgm:pt modelId="{D5419032-D2FC-437C-87AF-8633C5DD20DC}" type="sibTrans" cxnId="{C1A980D5-1E70-4566-AB5C-5DCC96277FAE}">
      <dgm:prSet/>
      <dgm:spPr/>
      <dgm:t>
        <a:bodyPr/>
        <a:lstStyle/>
        <a:p>
          <a:endParaRPr lang="en-IN" sz="2400"/>
        </a:p>
      </dgm:t>
    </dgm:pt>
    <dgm:pt modelId="{6C7A6F56-963B-4F1C-ABF0-1910852DA40F}">
      <dgm:prSet custT="1"/>
      <dgm:spPr/>
      <dgm:t>
        <a:bodyPr/>
        <a:lstStyle/>
        <a:p>
          <a:r>
            <a:rPr lang="en-IN" sz="2800"/>
            <a:t>Deployment</a:t>
          </a:r>
        </a:p>
      </dgm:t>
    </dgm:pt>
    <dgm:pt modelId="{A4A5501B-B200-4115-B003-5473E223E81F}" type="parTrans" cxnId="{AC70A6FA-A2AA-4467-9F06-9CE96C23CCC0}">
      <dgm:prSet/>
      <dgm:spPr/>
      <dgm:t>
        <a:bodyPr/>
        <a:lstStyle/>
        <a:p>
          <a:endParaRPr lang="en-IN" sz="2400"/>
        </a:p>
      </dgm:t>
    </dgm:pt>
    <dgm:pt modelId="{75BCA1FF-33E4-48A2-927F-DAC320B2785C}" type="sibTrans" cxnId="{AC70A6FA-A2AA-4467-9F06-9CE96C23CCC0}">
      <dgm:prSet/>
      <dgm:spPr/>
      <dgm:t>
        <a:bodyPr/>
        <a:lstStyle/>
        <a:p>
          <a:endParaRPr lang="en-IN" sz="2400"/>
        </a:p>
      </dgm:t>
    </dgm:pt>
    <dgm:pt modelId="{0F9C60D6-B2F4-4489-87F3-CBD3D4BE97F7}" type="pres">
      <dgm:prSet presAssocID="{70F05ADD-D3A4-453A-B8F9-28D5725AF95D}" presName="linear" presStyleCnt="0">
        <dgm:presLayoutVars>
          <dgm:animLvl val="lvl"/>
          <dgm:resizeHandles val="exact"/>
        </dgm:presLayoutVars>
      </dgm:prSet>
      <dgm:spPr/>
    </dgm:pt>
    <dgm:pt modelId="{4B1E43CE-2506-49F0-A7FA-19B77B260211}" type="pres">
      <dgm:prSet presAssocID="{E0538D19-592A-490A-8F20-2D952120F5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D80F0BC-F69F-4A65-9C06-5CAA68222229}" type="pres">
      <dgm:prSet presAssocID="{DFE2FB16-7B8B-4AAD-A14E-D0060E1D7E63}" presName="spacer" presStyleCnt="0"/>
      <dgm:spPr/>
    </dgm:pt>
    <dgm:pt modelId="{8D2BA7C3-117A-4519-B76D-EC0693F00F5E}" type="pres">
      <dgm:prSet presAssocID="{C0473690-5B96-4A83-9BD4-0B805542B66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34D5F6C-D34A-4D99-B91E-68CE1D62DD7D}" type="pres">
      <dgm:prSet presAssocID="{E45B2455-3B30-4958-802E-44B55C78302E}" presName="spacer" presStyleCnt="0"/>
      <dgm:spPr/>
    </dgm:pt>
    <dgm:pt modelId="{31A9C131-D5BA-4DA5-A317-6EE86B575381}" type="pres">
      <dgm:prSet presAssocID="{ED6A59A5-AAD6-466A-A31A-4A59DD515A1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1930973-854F-4AE4-AA50-07CBC47B9E2C}" type="pres">
      <dgm:prSet presAssocID="{D38353DB-AAF1-4F51-8479-F73486D5B746}" presName="spacer" presStyleCnt="0"/>
      <dgm:spPr/>
    </dgm:pt>
    <dgm:pt modelId="{F09FDDF9-2190-4EFA-BE6D-AB42B74D9FFC}" type="pres">
      <dgm:prSet presAssocID="{354F2268-A563-4ACE-870A-53AD5341347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478E7CD-AECC-42BE-A967-B716A03BFA24}" type="pres">
      <dgm:prSet presAssocID="{354F2268-A563-4ACE-870A-53AD53413474}" presName="childText" presStyleLbl="revTx" presStyleIdx="0" presStyleCnt="1">
        <dgm:presLayoutVars>
          <dgm:bulletEnabled val="1"/>
        </dgm:presLayoutVars>
      </dgm:prSet>
      <dgm:spPr/>
    </dgm:pt>
    <dgm:pt modelId="{B2595B4A-55F3-4868-8579-165B5324CA08}" type="pres">
      <dgm:prSet presAssocID="{3A3E369D-4FE2-492B-883B-58E4AA7CFFE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96013E7-F770-4456-8B87-15D539CDFB08}" type="pres">
      <dgm:prSet presAssocID="{B1922F22-2C4E-4454-B532-DF0C1C4C7F65}" presName="spacer" presStyleCnt="0"/>
      <dgm:spPr/>
    </dgm:pt>
    <dgm:pt modelId="{35020157-0632-40D4-A999-6AECEF9E3487}" type="pres">
      <dgm:prSet presAssocID="{5C01DF04-A86B-43E0-A016-7E4A4C1592F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AD7F40D-F523-4D0B-AFA6-EC3C12F8EAAA}" type="pres">
      <dgm:prSet presAssocID="{D5419032-D2FC-437C-87AF-8633C5DD20DC}" presName="spacer" presStyleCnt="0"/>
      <dgm:spPr/>
    </dgm:pt>
    <dgm:pt modelId="{514D9A8A-DAD9-4645-938D-FF9F4CFEEAE9}" type="pres">
      <dgm:prSet presAssocID="{6C7A6F56-963B-4F1C-ABF0-1910852DA40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4FFF309-E5F6-40CD-969B-DDB004B4CE49}" srcId="{70F05ADD-D3A4-453A-B8F9-28D5725AF95D}" destId="{E0538D19-592A-490A-8F20-2D952120F52A}" srcOrd="0" destOrd="0" parTransId="{4B8F5FFA-5120-4891-BD02-C12A0E4F2DA9}" sibTransId="{DFE2FB16-7B8B-4AAD-A14E-D0060E1D7E63}"/>
    <dgm:cxn modelId="{D8F46412-280B-43B6-80A7-EE42AC583574}" type="presOf" srcId="{70F05ADD-D3A4-453A-B8F9-28D5725AF95D}" destId="{0F9C60D6-B2F4-4489-87F3-CBD3D4BE97F7}" srcOrd="0" destOrd="0" presId="urn:microsoft.com/office/officeart/2005/8/layout/vList2"/>
    <dgm:cxn modelId="{29D1AC2D-1898-477A-AE6E-BCEA0357EBCD}" srcId="{70F05ADD-D3A4-453A-B8F9-28D5725AF95D}" destId="{C0473690-5B96-4A83-9BD4-0B805542B661}" srcOrd="1" destOrd="0" parTransId="{AD9FFAAE-AB6C-4FB9-9EA7-5D56C562631A}" sibTransId="{E45B2455-3B30-4958-802E-44B55C78302E}"/>
    <dgm:cxn modelId="{24FAB62F-D54F-4EA7-A358-F61F03C4A29A}" srcId="{354F2268-A563-4ACE-870A-53AD53413474}" destId="{E683D5EB-FBA4-4679-B772-64151DA73BCA}" srcOrd="1" destOrd="0" parTransId="{3986A248-75F7-4FA8-9240-7F7C212C8AF2}" sibTransId="{43432647-0CCB-4695-A68A-1D631F4DF292}"/>
    <dgm:cxn modelId="{472E6231-02DD-4D13-92DA-1DF63167F155}" type="presOf" srcId="{6C7A6F56-963B-4F1C-ABF0-1910852DA40F}" destId="{514D9A8A-DAD9-4645-938D-FF9F4CFEEAE9}" srcOrd="0" destOrd="0" presId="urn:microsoft.com/office/officeart/2005/8/layout/vList2"/>
    <dgm:cxn modelId="{13CD2739-2E8D-4A67-915B-76593F7FFD67}" srcId="{70F05ADD-D3A4-453A-B8F9-28D5725AF95D}" destId="{3A3E369D-4FE2-492B-883B-58E4AA7CFFE0}" srcOrd="4" destOrd="0" parTransId="{338F6B66-851D-40FC-AD57-9AAF2B6C015E}" sibTransId="{B1922F22-2C4E-4454-B532-DF0C1C4C7F65}"/>
    <dgm:cxn modelId="{298B1D62-A46D-4C36-841D-ADD74A35F694}" type="presOf" srcId="{3A3E369D-4FE2-492B-883B-58E4AA7CFFE0}" destId="{B2595B4A-55F3-4868-8579-165B5324CA08}" srcOrd="0" destOrd="0" presId="urn:microsoft.com/office/officeart/2005/8/layout/vList2"/>
    <dgm:cxn modelId="{9581CD6C-D725-4139-AC41-2746A8910780}" type="presOf" srcId="{0130C779-F73B-4926-9012-31F76BEC7E35}" destId="{8478E7CD-AECC-42BE-A967-B716A03BFA24}" srcOrd="0" destOrd="0" presId="urn:microsoft.com/office/officeart/2005/8/layout/vList2"/>
    <dgm:cxn modelId="{41EE1976-1EE0-4C6D-B4E5-0622896B3939}" type="presOf" srcId="{ED6A59A5-AAD6-466A-A31A-4A59DD515A11}" destId="{31A9C131-D5BA-4DA5-A317-6EE86B575381}" srcOrd="0" destOrd="0" presId="urn:microsoft.com/office/officeart/2005/8/layout/vList2"/>
    <dgm:cxn modelId="{09D41379-2C2A-4C70-ABF1-E6AAE338A1DF}" type="presOf" srcId="{E0538D19-592A-490A-8F20-2D952120F52A}" destId="{4B1E43CE-2506-49F0-A7FA-19B77B260211}" srcOrd="0" destOrd="0" presId="urn:microsoft.com/office/officeart/2005/8/layout/vList2"/>
    <dgm:cxn modelId="{96DE817A-3F0F-4D78-9919-78774C7A7A38}" type="presOf" srcId="{354F2268-A563-4ACE-870A-53AD53413474}" destId="{F09FDDF9-2190-4EFA-BE6D-AB42B74D9FFC}" srcOrd="0" destOrd="0" presId="urn:microsoft.com/office/officeart/2005/8/layout/vList2"/>
    <dgm:cxn modelId="{D5E760A7-ECBD-4121-B780-6A1064FBBCAE}" type="presOf" srcId="{E683D5EB-FBA4-4679-B772-64151DA73BCA}" destId="{8478E7CD-AECC-42BE-A967-B716A03BFA24}" srcOrd="0" destOrd="1" presId="urn:microsoft.com/office/officeart/2005/8/layout/vList2"/>
    <dgm:cxn modelId="{329C23C5-F2DE-49CA-97A2-F3491F9CE896}" srcId="{70F05ADD-D3A4-453A-B8F9-28D5725AF95D}" destId="{ED6A59A5-AAD6-466A-A31A-4A59DD515A11}" srcOrd="2" destOrd="0" parTransId="{E346DD9A-AAB5-4FC9-B4B0-03D2E2E39FB0}" sibTransId="{D38353DB-AAF1-4F51-8479-F73486D5B746}"/>
    <dgm:cxn modelId="{ADF0B5CE-63BA-4B48-8760-6A4D13E8BE50}" srcId="{70F05ADD-D3A4-453A-B8F9-28D5725AF95D}" destId="{354F2268-A563-4ACE-870A-53AD53413474}" srcOrd="3" destOrd="0" parTransId="{E8F1F24C-3F71-44DE-8C84-E52E6DE2C7AE}" sibTransId="{808A6C85-6CBB-48CB-B836-9ED38A9D5098}"/>
    <dgm:cxn modelId="{426E71D0-F555-4216-8DCE-64A50596ACF0}" srcId="{354F2268-A563-4ACE-870A-53AD53413474}" destId="{0130C779-F73B-4926-9012-31F76BEC7E35}" srcOrd="0" destOrd="0" parTransId="{4DB2151A-700C-4ACD-AF36-8108D7965D23}" sibTransId="{6BE6B8B3-1AA4-446C-9702-3302A0CE5261}"/>
    <dgm:cxn modelId="{C1A980D5-1E70-4566-AB5C-5DCC96277FAE}" srcId="{70F05ADD-D3A4-453A-B8F9-28D5725AF95D}" destId="{5C01DF04-A86B-43E0-A016-7E4A4C1592FE}" srcOrd="5" destOrd="0" parTransId="{DACF7F2D-BEE7-4286-B8B9-79D18BD871E4}" sibTransId="{D5419032-D2FC-437C-87AF-8633C5DD20DC}"/>
    <dgm:cxn modelId="{9EDF06D7-FDD4-4338-B90E-EF82DB623ECD}" type="presOf" srcId="{C0473690-5B96-4A83-9BD4-0B805542B661}" destId="{8D2BA7C3-117A-4519-B76D-EC0693F00F5E}" srcOrd="0" destOrd="0" presId="urn:microsoft.com/office/officeart/2005/8/layout/vList2"/>
    <dgm:cxn modelId="{1141F2D8-B141-4839-A39D-4AC9C508DDD4}" type="presOf" srcId="{5C01DF04-A86B-43E0-A016-7E4A4C1592FE}" destId="{35020157-0632-40D4-A999-6AECEF9E3487}" srcOrd="0" destOrd="0" presId="urn:microsoft.com/office/officeart/2005/8/layout/vList2"/>
    <dgm:cxn modelId="{AC70A6FA-A2AA-4467-9F06-9CE96C23CCC0}" srcId="{70F05ADD-D3A4-453A-B8F9-28D5725AF95D}" destId="{6C7A6F56-963B-4F1C-ABF0-1910852DA40F}" srcOrd="6" destOrd="0" parTransId="{A4A5501B-B200-4115-B003-5473E223E81F}" sibTransId="{75BCA1FF-33E4-48A2-927F-DAC320B2785C}"/>
    <dgm:cxn modelId="{0C4421D0-8B14-4230-9A02-31325B3D5781}" type="presParOf" srcId="{0F9C60D6-B2F4-4489-87F3-CBD3D4BE97F7}" destId="{4B1E43CE-2506-49F0-A7FA-19B77B260211}" srcOrd="0" destOrd="0" presId="urn:microsoft.com/office/officeart/2005/8/layout/vList2"/>
    <dgm:cxn modelId="{4FC4D9B3-E9C1-48C1-BA52-1587FDC7DFFE}" type="presParOf" srcId="{0F9C60D6-B2F4-4489-87F3-CBD3D4BE97F7}" destId="{2D80F0BC-F69F-4A65-9C06-5CAA68222229}" srcOrd="1" destOrd="0" presId="urn:microsoft.com/office/officeart/2005/8/layout/vList2"/>
    <dgm:cxn modelId="{8EB18496-3836-458B-8684-BF845E2F766E}" type="presParOf" srcId="{0F9C60D6-B2F4-4489-87F3-CBD3D4BE97F7}" destId="{8D2BA7C3-117A-4519-B76D-EC0693F00F5E}" srcOrd="2" destOrd="0" presId="urn:microsoft.com/office/officeart/2005/8/layout/vList2"/>
    <dgm:cxn modelId="{263AA9CA-795E-41E3-BD32-497234D674D7}" type="presParOf" srcId="{0F9C60D6-B2F4-4489-87F3-CBD3D4BE97F7}" destId="{734D5F6C-D34A-4D99-B91E-68CE1D62DD7D}" srcOrd="3" destOrd="0" presId="urn:microsoft.com/office/officeart/2005/8/layout/vList2"/>
    <dgm:cxn modelId="{C01E0DB4-6D15-4C7F-8E80-9D8A8DE504C6}" type="presParOf" srcId="{0F9C60D6-B2F4-4489-87F3-CBD3D4BE97F7}" destId="{31A9C131-D5BA-4DA5-A317-6EE86B575381}" srcOrd="4" destOrd="0" presId="urn:microsoft.com/office/officeart/2005/8/layout/vList2"/>
    <dgm:cxn modelId="{1BCDCD84-C7FE-4DFB-B702-5A8D78B3F6B9}" type="presParOf" srcId="{0F9C60D6-B2F4-4489-87F3-CBD3D4BE97F7}" destId="{31930973-854F-4AE4-AA50-07CBC47B9E2C}" srcOrd="5" destOrd="0" presId="urn:microsoft.com/office/officeart/2005/8/layout/vList2"/>
    <dgm:cxn modelId="{795AB512-4861-4E9A-A48F-9655D3014AD8}" type="presParOf" srcId="{0F9C60D6-B2F4-4489-87F3-CBD3D4BE97F7}" destId="{F09FDDF9-2190-4EFA-BE6D-AB42B74D9FFC}" srcOrd="6" destOrd="0" presId="urn:microsoft.com/office/officeart/2005/8/layout/vList2"/>
    <dgm:cxn modelId="{3239102D-F86D-4E51-AF05-8816043E4C8E}" type="presParOf" srcId="{0F9C60D6-B2F4-4489-87F3-CBD3D4BE97F7}" destId="{8478E7CD-AECC-42BE-A967-B716A03BFA24}" srcOrd="7" destOrd="0" presId="urn:microsoft.com/office/officeart/2005/8/layout/vList2"/>
    <dgm:cxn modelId="{D94CE185-7637-44EB-AD48-2782A074528B}" type="presParOf" srcId="{0F9C60D6-B2F4-4489-87F3-CBD3D4BE97F7}" destId="{B2595B4A-55F3-4868-8579-165B5324CA08}" srcOrd="8" destOrd="0" presId="urn:microsoft.com/office/officeart/2005/8/layout/vList2"/>
    <dgm:cxn modelId="{0F9C1F46-E18A-4D78-A2BB-A653FC11BB2B}" type="presParOf" srcId="{0F9C60D6-B2F4-4489-87F3-CBD3D4BE97F7}" destId="{B96013E7-F770-4456-8B87-15D539CDFB08}" srcOrd="9" destOrd="0" presId="urn:microsoft.com/office/officeart/2005/8/layout/vList2"/>
    <dgm:cxn modelId="{741089CA-9AA1-4B80-8DB5-92E1CF0DF3A2}" type="presParOf" srcId="{0F9C60D6-B2F4-4489-87F3-CBD3D4BE97F7}" destId="{35020157-0632-40D4-A999-6AECEF9E3487}" srcOrd="10" destOrd="0" presId="urn:microsoft.com/office/officeart/2005/8/layout/vList2"/>
    <dgm:cxn modelId="{0E9B7705-7605-4BA4-9987-869E5576A7D1}" type="presParOf" srcId="{0F9C60D6-B2F4-4489-87F3-CBD3D4BE97F7}" destId="{AAD7F40D-F523-4D0B-AFA6-EC3C12F8EAAA}" srcOrd="11" destOrd="0" presId="urn:microsoft.com/office/officeart/2005/8/layout/vList2"/>
    <dgm:cxn modelId="{60A94857-840D-4F51-8B20-94D590B80E9E}" type="presParOf" srcId="{0F9C60D6-B2F4-4489-87F3-CBD3D4BE97F7}" destId="{514D9A8A-DAD9-4645-938D-FF9F4CFEEAE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000" dirty="0">
              <a:solidFill>
                <a:srgbClr val="FF0000"/>
              </a:solidFill>
            </a:rPr>
            <a:t>Summary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Patterns :</a:t>
          </a:r>
        </a:p>
        <a:p>
          <a:r>
            <a:rPr lang="en-IN" sz="8000" dirty="0">
              <a:solidFill>
                <a:srgbClr val="C00000"/>
              </a:solidFill>
            </a:rPr>
            <a:t>DB / Shared-DB</a:t>
          </a:r>
          <a:r>
            <a:rPr lang="en-IN" sz="8000" dirty="0">
              <a:solidFill>
                <a:srgbClr val="FF0000"/>
              </a:solidFill>
            </a:rPr>
            <a:t> per service</a:t>
          </a:r>
          <a:r>
            <a:rPr lang="en-IN" sz="6600" dirty="0"/>
            <a:t> 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BE18CC03-3F53-4533-AC01-E46ED20031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45201C-AD25-4C92-9E13-42F803410EBB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IN"/>
            <a:t>Challenges with microservices architecture</a:t>
          </a:r>
        </a:p>
      </dgm:t>
    </dgm:pt>
    <dgm:pt modelId="{B00BF793-5E90-4EA2-979D-E5FBAF756FE2}" type="parTrans" cxnId="{C25390AC-A0CD-4A94-AD3D-43795E53FF98}">
      <dgm:prSet/>
      <dgm:spPr/>
      <dgm:t>
        <a:bodyPr/>
        <a:lstStyle/>
        <a:p>
          <a:endParaRPr lang="en-IN"/>
        </a:p>
      </dgm:t>
    </dgm:pt>
    <dgm:pt modelId="{5E61BF75-E43A-4936-B6C9-AD971CB96511}" type="sibTrans" cxnId="{C25390AC-A0CD-4A94-AD3D-43795E53FF98}">
      <dgm:prSet/>
      <dgm:spPr/>
      <dgm:t>
        <a:bodyPr/>
        <a:lstStyle/>
        <a:p>
          <a:endParaRPr lang="en-IN"/>
        </a:p>
      </dgm:t>
    </dgm:pt>
    <dgm:pt modelId="{4A1E66F0-7425-4CD8-95A7-F01FE6F1AC32}" type="pres">
      <dgm:prSet presAssocID="{BE18CC03-3F53-4533-AC01-E46ED20031E5}" presName="linear" presStyleCnt="0">
        <dgm:presLayoutVars>
          <dgm:animLvl val="lvl"/>
          <dgm:resizeHandles val="exact"/>
        </dgm:presLayoutVars>
      </dgm:prSet>
      <dgm:spPr/>
    </dgm:pt>
    <dgm:pt modelId="{86F61E6F-CE47-4AAD-9CE1-6BDE210AD0B5}" type="pres">
      <dgm:prSet presAssocID="{3E45201C-AD25-4C92-9E13-42F803410EB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162A60C-F314-4CA5-927B-7642AEF1C2C1}" type="presOf" srcId="{3E45201C-AD25-4C92-9E13-42F803410EBB}" destId="{86F61E6F-CE47-4AAD-9CE1-6BDE210AD0B5}" srcOrd="0" destOrd="0" presId="urn:microsoft.com/office/officeart/2005/8/layout/vList2"/>
    <dgm:cxn modelId="{0811DE59-1149-487A-9DE8-D2E1E86F1D82}" type="presOf" srcId="{BE18CC03-3F53-4533-AC01-E46ED20031E5}" destId="{4A1E66F0-7425-4CD8-95A7-F01FE6F1AC32}" srcOrd="0" destOrd="0" presId="urn:microsoft.com/office/officeart/2005/8/layout/vList2"/>
    <dgm:cxn modelId="{C25390AC-A0CD-4A94-AD3D-43795E53FF98}" srcId="{BE18CC03-3F53-4533-AC01-E46ED20031E5}" destId="{3E45201C-AD25-4C92-9E13-42F803410EBB}" srcOrd="0" destOrd="0" parTransId="{B00BF793-5E90-4EA2-979D-E5FBAF756FE2}" sibTransId="{5E61BF75-E43A-4936-B6C9-AD971CB96511}"/>
    <dgm:cxn modelId="{AB7D977A-7F3E-4514-90B9-1B71896EAF7E}" type="presParOf" srcId="{4A1E66F0-7425-4CD8-95A7-F01FE6F1AC32}" destId="{86F61E6F-CE47-4AAD-9CE1-6BDE210AD0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F64FC8-BBA9-4908-9B51-C8C8B4561755}" type="doc">
      <dgm:prSet loTypeId="urn:microsoft.com/office/officeart/2005/8/layout/venn1" loCatId="relationship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9E7A08C8-E1E3-4417-83C2-6AF41027A3B3}">
      <dgm:prSet/>
      <dgm:spPr/>
      <dgm:t>
        <a:bodyPr/>
        <a:lstStyle/>
        <a:p>
          <a:r>
            <a:rPr lang="en-IN" dirty="0"/>
            <a:t>By the time company grows </a:t>
          </a:r>
        </a:p>
      </dgm:t>
    </dgm:pt>
    <dgm:pt modelId="{8997CBDB-7298-48F1-A3A6-2EA902898876}" type="parTrans" cxnId="{CABD9721-F334-4097-981E-BEEB7C6722E1}">
      <dgm:prSet/>
      <dgm:spPr/>
      <dgm:t>
        <a:bodyPr/>
        <a:lstStyle/>
        <a:p>
          <a:endParaRPr lang="en-IN"/>
        </a:p>
      </dgm:t>
    </dgm:pt>
    <dgm:pt modelId="{830D3312-0FA6-4117-962E-564FF7C42BBB}" type="sibTrans" cxnId="{CABD9721-F334-4097-981E-BEEB7C6722E1}">
      <dgm:prSet/>
      <dgm:spPr/>
      <dgm:t>
        <a:bodyPr/>
        <a:lstStyle/>
        <a:p>
          <a:endParaRPr lang="en-IN"/>
        </a:p>
      </dgm:t>
    </dgm:pt>
    <dgm:pt modelId="{1CB41F10-F1AD-4066-9CF8-D9613CCAD143}">
      <dgm:prSet/>
      <dgm:spPr/>
      <dgm:t>
        <a:bodyPr/>
        <a:lstStyle/>
        <a:p>
          <a:r>
            <a:rPr lang="en-IN"/>
            <a:t>so the application</a:t>
          </a:r>
        </a:p>
      </dgm:t>
    </dgm:pt>
    <dgm:pt modelId="{4BF00DDA-FB19-499E-BDC3-2CB659BE48A4}" type="parTrans" cxnId="{09714EA8-92EE-40E7-B269-A4301BC9E67C}">
      <dgm:prSet/>
      <dgm:spPr/>
      <dgm:t>
        <a:bodyPr/>
        <a:lstStyle/>
        <a:p>
          <a:endParaRPr lang="en-IN"/>
        </a:p>
      </dgm:t>
    </dgm:pt>
    <dgm:pt modelId="{9BD7C279-9F4C-479A-9F2F-013AFCFB659A}" type="sibTrans" cxnId="{09714EA8-92EE-40E7-B269-A4301BC9E67C}">
      <dgm:prSet/>
      <dgm:spPr/>
      <dgm:t>
        <a:bodyPr/>
        <a:lstStyle/>
        <a:p>
          <a:endParaRPr lang="en-IN"/>
        </a:p>
      </dgm:t>
    </dgm:pt>
    <dgm:pt modelId="{018088E1-B2A0-4D79-8069-F78E8AB76334}" type="pres">
      <dgm:prSet presAssocID="{D1F64FC8-BBA9-4908-9B51-C8C8B4561755}" presName="compositeShape" presStyleCnt="0">
        <dgm:presLayoutVars>
          <dgm:chMax val="7"/>
          <dgm:dir/>
          <dgm:resizeHandles val="exact"/>
        </dgm:presLayoutVars>
      </dgm:prSet>
      <dgm:spPr/>
    </dgm:pt>
    <dgm:pt modelId="{46EC8FA4-E26C-42D9-A507-710AE00721B5}" type="pres">
      <dgm:prSet presAssocID="{9E7A08C8-E1E3-4417-83C2-6AF41027A3B3}" presName="circ1" presStyleLbl="vennNode1" presStyleIdx="0" presStyleCnt="2" custLinFactNeighborX="-11466" custLinFactNeighborY="-273"/>
      <dgm:spPr/>
    </dgm:pt>
    <dgm:pt modelId="{C76FEF0A-7E41-4BC9-AB0C-4B9EFED67536}" type="pres">
      <dgm:prSet presAssocID="{9E7A08C8-E1E3-4417-83C2-6AF41027A3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7749B5-ECA5-46DD-92FE-5EC372A4B5DD}" type="pres">
      <dgm:prSet presAssocID="{1CB41F10-F1AD-4066-9CF8-D9613CCAD143}" presName="circ2" presStyleLbl="vennNode1" presStyleIdx="1" presStyleCnt="2" custLinFactNeighborX="12747" custLinFactNeighborY="-273"/>
      <dgm:spPr/>
    </dgm:pt>
    <dgm:pt modelId="{7F732360-1F64-4ACE-A79C-BEFEE789B3E0}" type="pres">
      <dgm:prSet presAssocID="{1CB41F10-F1AD-4066-9CF8-D9613CCAD14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BD9721-F334-4097-981E-BEEB7C6722E1}" srcId="{D1F64FC8-BBA9-4908-9B51-C8C8B4561755}" destId="{9E7A08C8-E1E3-4417-83C2-6AF41027A3B3}" srcOrd="0" destOrd="0" parTransId="{8997CBDB-7298-48F1-A3A6-2EA902898876}" sibTransId="{830D3312-0FA6-4117-962E-564FF7C42BBB}"/>
    <dgm:cxn modelId="{EFABF62B-589D-4A1C-82D5-7EEFA6E771D9}" type="presOf" srcId="{9E7A08C8-E1E3-4417-83C2-6AF41027A3B3}" destId="{C76FEF0A-7E41-4BC9-AB0C-4B9EFED67536}" srcOrd="1" destOrd="0" presId="urn:microsoft.com/office/officeart/2005/8/layout/venn1"/>
    <dgm:cxn modelId="{6CCBA42C-3381-4CBC-A8F3-D5EE22FD2736}" type="presOf" srcId="{1CB41F10-F1AD-4066-9CF8-D9613CCAD143}" destId="{7F732360-1F64-4ACE-A79C-BEFEE789B3E0}" srcOrd="1" destOrd="0" presId="urn:microsoft.com/office/officeart/2005/8/layout/venn1"/>
    <dgm:cxn modelId="{2E49D05D-77E1-4BE1-84DB-A85D996921EE}" type="presOf" srcId="{9E7A08C8-E1E3-4417-83C2-6AF41027A3B3}" destId="{46EC8FA4-E26C-42D9-A507-710AE00721B5}" srcOrd="0" destOrd="0" presId="urn:microsoft.com/office/officeart/2005/8/layout/venn1"/>
    <dgm:cxn modelId="{BB636E50-95BE-4BA1-AE63-2F1BE3E40563}" type="presOf" srcId="{1CB41F10-F1AD-4066-9CF8-D9613CCAD143}" destId="{E67749B5-ECA5-46DD-92FE-5EC372A4B5DD}" srcOrd="0" destOrd="0" presId="urn:microsoft.com/office/officeart/2005/8/layout/venn1"/>
    <dgm:cxn modelId="{30D6A97B-605D-4303-AEDD-6D9341971F1F}" type="presOf" srcId="{D1F64FC8-BBA9-4908-9B51-C8C8B4561755}" destId="{018088E1-B2A0-4D79-8069-F78E8AB76334}" srcOrd="0" destOrd="0" presId="urn:microsoft.com/office/officeart/2005/8/layout/venn1"/>
    <dgm:cxn modelId="{09714EA8-92EE-40E7-B269-A4301BC9E67C}" srcId="{D1F64FC8-BBA9-4908-9B51-C8C8B4561755}" destId="{1CB41F10-F1AD-4066-9CF8-D9613CCAD143}" srcOrd="1" destOrd="0" parTransId="{4BF00DDA-FB19-499E-BDC3-2CB659BE48A4}" sibTransId="{9BD7C279-9F4C-479A-9F2F-013AFCFB659A}"/>
    <dgm:cxn modelId="{FD18C2BE-9547-4F06-9E32-847411F2AEAD}" type="presParOf" srcId="{018088E1-B2A0-4D79-8069-F78E8AB76334}" destId="{46EC8FA4-E26C-42D9-A507-710AE00721B5}" srcOrd="0" destOrd="0" presId="urn:microsoft.com/office/officeart/2005/8/layout/venn1"/>
    <dgm:cxn modelId="{CB2AC9FF-B490-4EEF-9D98-3A3E9967FBC1}" type="presParOf" srcId="{018088E1-B2A0-4D79-8069-F78E8AB76334}" destId="{C76FEF0A-7E41-4BC9-AB0C-4B9EFED67536}" srcOrd="1" destOrd="0" presId="urn:microsoft.com/office/officeart/2005/8/layout/venn1"/>
    <dgm:cxn modelId="{BC1E08E6-EFEA-4836-9478-FC6CDCF7E007}" type="presParOf" srcId="{018088E1-B2A0-4D79-8069-F78E8AB76334}" destId="{E67749B5-ECA5-46DD-92FE-5EC372A4B5DD}" srcOrd="2" destOrd="0" presId="urn:microsoft.com/office/officeart/2005/8/layout/venn1"/>
    <dgm:cxn modelId="{35CE1E7D-0CA5-45B5-8766-4D6A25DF193C}" type="presParOf" srcId="{018088E1-B2A0-4D79-8069-F78E8AB76334}" destId="{7F732360-1F64-4ACE-A79C-BEFEE789B3E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pPr>
            <a:lnSpc>
              <a:spcPct val="50000"/>
            </a:lnSpc>
          </a:pPr>
          <a:r>
            <a:rPr lang="en-IN" sz="6600" dirty="0"/>
            <a:t>Database Patterns : </a:t>
          </a:r>
        </a:p>
        <a:p>
          <a:pPr>
            <a:lnSpc>
              <a:spcPct val="50000"/>
            </a:lnSpc>
          </a:pPr>
          <a:r>
            <a:rPr lang="en-IN" sz="8800" dirty="0">
              <a:solidFill>
                <a:srgbClr val="FF0000"/>
              </a:solidFill>
            </a:rPr>
            <a:t>CQRS</a:t>
          </a:r>
          <a:r>
            <a:rPr lang="en-IN" sz="3200" dirty="0"/>
            <a:t>(Command Query Responsibility Segregation)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9E45C64-9E73-4D83-B0A2-3970800357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F0658E-C104-43D7-9844-F68720A52F1A}" type="pres">
      <dgm:prSet presAssocID="{A9E45C64-9E73-4D83-B0A2-39708003577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A1D81D7-7CC7-41C0-B7FD-28F041CDB8CB}" type="presOf" srcId="{A9E45C64-9E73-4D83-B0A2-397080035770}" destId="{E7F0658E-C104-43D7-9844-F68720A52F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4482000-3B3B-4E20-87AE-D8C64C8D27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DBA637-1936-4285-9472-FD9533597DC8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Challenges</a:t>
          </a:r>
        </a:p>
      </dgm:t>
    </dgm:pt>
    <dgm:pt modelId="{6D6A178F-FEE0-4891-B402-CC6C93F30DC2}" type="parTrans" cxnId="{E9A6E3A4-EA25-4A64-85E7-17222D5B16F3}">
      <dgm:prSet/>
      <dgm:spPr/>
      <dgm:t>
        <a:bodyPr/>
        <a:lstStyle/>
        <a:p>
          <a:endParaRPr lang="en-IN"/>
        </a:p>
      </dgm:t>
    </dgm:pt>
    <dgm:pt modelId="{5F188D96-F144-49B5-BBF5-45A871567F9C}" type="sibTrans" cxnId="{E9A6E3A4-EA25-4A64-85E7-17222D5B16F3}">
      <dgm:prSet/>
      <dgm:spPr/>
      <dgm:t>
        <a:bodyPr/>
        <a:lstStyle/>
        <a:p>
          <a:endParaRPr lang="en-IN"/>
        </a:p>
      </dgm:t>
    </dgm:pt>
    <dgm:pt modelId="{D82E91CB-5AEA-490D-B759-0F96A0ACB78D}" type="pres">
      <dgm:prSet presAssocID="{C4482000-3B3B-4E20-87AE-D8C64C8D2728}" presName="linear" presStyleCnt="0">
        <dgm:presLayoutVars>
          <dgm:animLvl val="lvl"/>
          <dgm:resizeHandles val="exact"/>
        </dgm:presLayoutVars>
      </dgm:prSet>
      <dgm:spPr/>
    </dgm:pt>
    <dgm:pt modelId="{5030799D-3F44-4887-A8E1-B869F92C2D93}" type="pres">
      <dgm:prSet presAssocID="{F6DBA637-1936-4285-9472-FD9533597DC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017E05A-466E-41AF-B409-83BD8D76145A}" type="presOf" srcId="{C4482000-3B3B-4E20-87AE-D8C64C8D2728}" destId="{D82E91CB-5AEA-490D-B759-0F96A0ACB78D}" srcOrd="0" destOrd="0" presId="urn:microsoft.com/office/officeart/2005/8/layout/vList2"/>
    <dgm:cxn modelId="{E9A6E3A4-EA25-4A64-85E7-17222D5B16F3}" srcId="{C4482000-3B3B-4E20-87AE-D8C64C8D2728}" destId="{F6DBA637-1936-4285-9472-FD9533597DC8}" srcOrd="0" destOrd="0" parTransId="{6D6A178F-FEE0-4891-B402-CC6C93F30DC2}" sibTransId="{5F188D96-F144-49B5-BBF5-45A871567F9C}"/>
    <dgm:cxn modelId="{AB7C9DDA-5DC6-4F80-A00C-6285A8FB2E7E}" type="presOf" srcId="{F6DBA637-1936-4285-9472-FD9533597DC8}" destId="{5030799D-3F44-4887-A8E1-B869F92C2D93}" srcOrd="0" destOrd="0" presId="urn:microsoft.com/office/officeart/2005/8/layout/vList2"/>
    <dgm:cxn modelId="{A0792000-DD6F-4CFD-902F-55D00058599C}" type="presParOf" srcId="{D82E91CB-5AEA-490D-B759-0F96A0ACB78D}" destId="{5030799D-3F44-4887-A8E1-B869F92C2D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3D843F09-6029-4610-8FC2-0D9C2EA79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37C654-D580-4263-8B8E-D43354D23C13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Benefits</a:t>
          </a:r>
        </a:p>
      </dgm:t>
    </dgm:pt>
    <dgm:pt modelId="{33AAE3CA-76BF-4AB5-B2CA-F0C0D865F420}" type="parTrans" cxnId="{245FC153-C099-4823-82C5-7F795D469D7A}">
      <dgm:prSet/>
      <dgm:spPr/>
      <dgm:t>
        <a:bodyPr/>
        <a:lstStyle/>
        <a:p>
          <a:endParaRPr lang="en-IN"/>
        </a:p>
      </dgm:t>
    </dgm:pt>
    <dgm:pt modelId="{B7DA8B57-8421-4365-BC37-678EDD056C34}" type="sibTrans" cxnId="{245FC153-C099-4823-82C5-7F795D469D7A}">
      <dgm:prSet/>
      <dgm:spPr/>
      <dgm:t>
        <a:bodyPr/>
        <a:lstStyle/>
        <a:p>
          <a:endParaRPr lang="en-IN"/>
        </a:p>
      </dgm:t>
    </dgm:pt>
    <dgm:pt modelId="{45836388-6572-4207-AD14-6920D9C7248E}" type="pres">
      <dgm:prSet presAssocID="{3D843F09-6029-4610-8FC2-0D9C2EA79BAD}" presName="linear" presStyleCnt="0">
        <dgm:presLayoutVars>
          <dgm:animLvl val="lvl"/>
          <dgm:resizeHandles val="exact"/>
        </dgm:presLayoutVars>
      </dgm:prSet>
      <dgm:spPr/>
    </dgm:pt>
    <dgm:pt modelId="{DD1CEF0C-1231-4B14-86E4-3F3C24445E8F}" type="pres">
      <dgm:prSet presAssocID="{2A37C654-D580-4263-8B8E-D43354D23C1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DA7C0E-4634-46B5-BF77-A1ED7772B12B}" type="presOf" srcId="{2A37C654-D580-4263-8B8E-D43354D23C13}" destId="{DD1CEF0C-1231-4B14-86E4-3F3C24445E8F}" srcOrd="0" destOrd="0" presId="urn:microsoft.com/office/officeart/2005/8/layout/vList2"/>
    <dgm:cxn modelId="{245FC153-C099-4823-82C5-7F795D469D7A}" srcId="{3D843F09-6029-4610-8FC2-0D9C2EA79BAD}" destId="{2A37C654-D580-4263-8B8E-D43354D23C13}" srcOrd="0" destOrd="0" parTransId="{33AAE3CA-76BF-4AB5-B2CA-F0C0D865F420}" sibTransId="{B7DA8B57-8421-4365-BC37-678EDD056C34}"/>
    <dgm:cxn modelId="{F8F58AB2-A1E8-4FDD-BAF4-80D2A8EA80C8}" type="presOf" srcId="{3D843F09-6029-4610-8FC2-0D9C2EA79BAD}" destId="{45836388-6572-4207-AD14-6920D9C7248E}" srcOrd="0" destOrd="0" presId="urn:microsoft.com/office/officeart/2005/8/layout/vList2"/>
    <dgm:cxn modelId="{7C3C0BB9-5EE5-4289-9521-AAFD968B503D}" type="presParOf" srcId="{45836388-6572-4207-AD14-6920D9C7248E}" destId="{DD1CEF0C-1231-4B14-86E4-3F3C24445E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000" u="sng" dirty="0">
              <a:solidFill>
                <a:srgbClr val="FF0000"/>
              </a:solidFill>
            </a:rPr>
            <a:t>Data</a:t>
          </a:r>
          <a:r>
            <a:rPr lang="en-IN" sz="4000" u="sng" baseline="0" dirty="0">
              <a:solidFill>
                <a:srgbClr val="FF0000"/>
              </a:solidFill>
            </a:rPr>
            <a:t> Consistency</a:t>
          </a:r>
          <a:endParaRPr lang="en-IN" sz="4000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E74BB7C4-727C-451A-AF3F-3891ED57FD7A}">
      <dgm:prSet custT="1"/>
      <dgm:spPr/>
      <dgm:t>
        <a:bodyPr/>
        <a:lstStyle/>
        <a:p>
          <a:r>
            <a:rPr lang="en-IN" sz="4800" u="sng" dirty="0">
              <a:solidFill>
                <a:srgbClr val="FF0000"/>
              </a:solidFill>
            </a:rPr>
            <a:t>Eventual</a:t>
          </a:r>
        </a:p>
      </dgm:t>
    </dgm:pt>
    <dgm:pt modelId="{BBE89A33-B83B-4327-91D1-42172A15202B}" type="parTrans" cxnId="{14AA8F15-0AEF-4448-AA6C-32B07C2B664C}">
      <dgm:prSet/>
      <dgm:spPr/>
      <dgm:t>
        <a:bodyPr/>
        <a:lstStyle/>
        <a:p>
          <a:endParaRPr lang="en-IN"/>
        </a:p>
      </dgm:t>
    </dgm:pt>
    <dgm:pt modelId="{08B04FA8-4504-4B94-B052-D2E8ABCE3167}" type="sibTrans" cxnId="{14AA8F15-0AEF-4448-AA6C-32B07C2B664C}">
      <dgm:prSet/>
      <dgm:spPr/>
      <dgm:t>
        <a:bodyPr/>
        <a:lstStyle/>
        <a:p>
          <a:endParaRPr lang="en-IN"/>
        </a:p>
      </dgm:t>
    </dgm:pt>
    <dgm:pt modelId="{21FF6C89-42B7-4458-A2DA-5A9A09E48510}">
      <dgm:prSet/>
      <dgm:spPr/>
      <dgm:t>
        <a:bodyPr/>
        <a:lstStyle/>
        <a:p>
          <a:r>
            <a:rPr lang="en-IN" u="sng" dirty="0">
              <a:solidFill>
                <a:srgbClr val="FF0000"/>
              </a:solidFill>
            </a:rPr>
            <a:t>Strong</a:t>
          </a:r>
        </a:p>
      </dgm:t>
    </dgm:pt>
    <dgm:pt modelId="{16D8EA3A-2A46-493C-A796-E7CE648F79FC}" type="parTrans" cxnId="{45B3E935-41FC-4A27-8442-EEDF7BFCE663}">
      <dgm:prSet/>
      <dgm:spPr/>
      <dgm:t>
        <a:bodyPr/>
        <a:lstStyle/>
        <a:p>
          <a:endParaRPr lang="en-IN"/>
        </a:p>
      </dgm:t>
    </dgm:pt>
    <dgm:pt modelId="{62762A5D-6A0F-41A5-941E-3562A53B05A6}" type="sibTrans" cxnId="{45B3E935-41FC-4A27-8442-EEDF7BFCE663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 custLinFactNeighborY="-1933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3" custScaleX="88792" custScaleY="86307" custLinFactX="-28207" custLinFactNeighborX="-100000" custLinFactNeighborY="-2355">
        <dgm:presLayoutVars>
          <dgm:bulletEnabled val="1"/>
        </dgm:presLayoutVars>
      </dgm:prSet>
      <dgm:spPr/>
    </dgm:pt>
    <dgm:pt modelId="{AF10CFDB-A4E6-472B-876B-EEE78142F46B}" type="pres">
      <dgm:prSet presAssocID="{2554B5F5-6C51-48FA-9E97-64F07C6F371D}" presName="sibTrans" presStyleCnt="0"/>
      <dgm:spPr/>
    </dgm:pt>
    <dgm:pt modelId="{56A0BA0B-F9B0-4681-9E19-FE1057962B64}" type="pres">
      <dgm:prSet presAssocID="{E74BB7C4-727C-451A-AF3F-3891ED57FD7A}" presName="textNode" presStyleLbl="node1" presStyleIdx="1" presStyleCnt="3" custScaleX="59991" custScaleY="92083" custLinFactX="4589" custLinFactNeighborX="100000" custLinFactNeighborY="-56205">
        <dgm:presLayoutVars>
          <dgm:bulletEnabled val="1"/>
        </dgm:presLayoutVars>
      </dgm:prSet>
      <dgm:spPr/>
    </dgm:pt>
    <dgm:pt modelId="{5142976F-DBE4-4C5A-80E4-99BB67FB2A36}" type="pres">
      <dgm:prSet presAssocID="{08B04FA8-4504-4B94-B052-D2E8ABCE3167}" presName="sibTrans" presStyleCnt="0"/>
      <dgm:spPr/>
    </dgm:pt>
    <dgm:pt modelId="{1B990DA1-35C3-41DE-855F-F31EB59B3BCD}" type="pres">
      <dgm:prSet presAssocID="{21FF6C89-42B7-4458-A2DA-5A9A09E48510}" presName="textNode" presStyleLbl="node1" presStyleIdx="2" presStyleCnt="3" custScaleX="59991" custScaleY="92083" custLinFactX="-44396" custLinFactNeighborX="-100000" custLinFactNeighborY="49013">
        <dgm:presLayoutVars>
          <dgm:bulletEnabled val="1"/>
        </dgm:presLayoutVars>
      </dgm:prSet>
      <dgm:spPr/>
    </dgm:pt>
  </dgm:ptLst>
  <dgm:cxnLst>
    <dgm:cxn modelId="{14AA8F15-0AEF-4448-AA6C-32B07C2B664C}" srcId="{B67152B4-F56A-46DF-B5C4-AB07CE0716D4}" destId="{E74BB7C4-727C-451A-AF3F-3891ED57FD7A}" srcOrd="1" destOrd="0" parTransId="{BBE89A33-B83B-4327-91D1-42172A15202B}" sibTransId="{08B04FA8-4504-4B94-B052-D2E8ABCE3167}"/>
    <dgm:cxn modelId="{45B3E935-41FC-4A27-8442-EEDF7BFCE663}" srcId="{B67152B4-F56A-46DF-B5C4-AB07CE0716D4}" destId="{21FF6C89-42B7-4458-A2DA-5A9A09E48510}" srcOrd="2" destOrd="0" parTransId="{16D8EA3A-2A46-493C-A796-E7CE648F79FC}" sibTransId="{62762A5D-6A0F-41A5-941E-3562A53B05A6}"/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5CFF86CE-8892-4B12-B71F-E7D7D8AF885A}" type="presOf" srcId="{E74BB7C4-727C-451A-AF3F-3891ED57FD7A}" destId="{56A0BA0B-F9B0-4681-9E19-FE1057962B64}" srcOrd="0" destOrd="0" presId="urn:microsoft.com/office/officeart/2005/8/layout/hProcess9"/>
    <dgm:cxn modelId="{F5AFA6E8-F959-44D7-A16C-E01B4BD39A8E}" type="presOf" srcId="{21FF6C89-42B7-4458-A2DA-5A9A09E48510}" destId="{1B990DA1-35C3-41DE-855F-F31EB59B3BCD}" srcOrd="0" destOrd="0" presId="urn:microsoft.com/office/officeart/2005/8/layout/hProcess9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  <dgm:cxn modelId="{6C2F2658-C892-48EF-A9A2-A8CDDDC6F5DF}" type="presParOf" srcId="{25B0ED37-F670-4C93-A14B-91AF98E8EB97}" destId="{AF10CFDB-A4E6-472B-876B-EEE78142F46B}" srcOrd="1" destOrd="0" presId="urn:microsoft.com/office/officeart/2005/8/layout/hProcess9"/>
    <dgm:cxn modelId="{06A0B7EE-339A-4AAF-844C-D3CF478B0A6C}" type="presParOf" srcId="{25B0ED37-F670-4C93-A14B-91AF98E8EB97}" destId="{56A0BA0B-F9B0-4681-9E19-FE1057962B64}" srcOrd="2" destOrd="0" presId="urn:microsoft.com/office/officeart/2005/8/layout/hProcess9"/>
    <dgm:cxn modelId="{8DC9696F-7BFB-4D81-813B-7F2BBA3E7CE3}" type="presParOf" srcId="{25B0ED37-F670-4C93-A14B-91AF98E8EB97}" destId="{5142976F-DBE4-4C5A-80E4-99BB67FB2A36}" srcOrd="3" destOrd="0" presId="urn:microsoft.com/office/officeart/2005/8/layout/hProcess9"/>
    <dgm:cxn modelId="{3050079C-6EE5-490C-AA1E-21AC366FD95D}" type="presParOf" srcId="{25B0ED37-F670-4C93-A14B-91AF98E8EB97}" destId="{1B990DA1-35C3-41DE-855F-F31EB59B3BC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/>
            <a:t>Eventual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 dirty="0"/>
            <a:t>Strong/Strict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0026C237-4A60-4EBE-8D04-5568D53DB1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6A3CA86-93B8-43BE-AE76-666DB5DAB39C}">
      <dgm:prSet/>
      <dgm:spPr/>
      <dgm:t>
        <a:bodyPr/>
        <a:lstStyle/>
        <a:p>
          <a:pPr algn="ctr"/>
          <a:r>
            <a:rPr lang="en-IN"/>
            <a:t>Eventual vs Strong Consistency</a:t>
          </a:r>
        </a:p>
      </dgm:t>
    </dgm:pt>
    <dgm:pt modelId="{CF3B19B4-A699-4F99-BFAA-922AE53330EE}" type="parTrans" cxnId="{E976DED7-21D5-4ACF-8F9F-658FB088D2D7}">
      <dgm:prSet/>
      <dgm:spPr/>
      <dgm:t>
        <a:bodyPr/>
        <a:lstStyle/>
        <a:p>
          <a:endParaRPr lang="en-IN"/>
        </a:p>
      </dgm:t>
    </dgm:pt>
    <dgm:pt modelId="{66ABEE2A-A7F5-4DCC-8F33-289528801237}" type="sibTrans" cxnId="{E976DED7-21D5-4ACF-8F9F-658FB088D2D7}">
      <dgm:prSet/>
      <dgm:spPr/>
      <dgm:t>
        <a:bodyPr/>
        <a:lstStyle/>
        <a:p>
          <a:endParaRPr lang="en-IN"/>
        </a:p>
      </dgm:t>
    </dgm:pt>
    <dgm:pt modelId="{5FCE08B0-AAE6-4C7D-A811-13DDDFDBB57C}" type="pres">
      <dgm:prSet presAssocID="{0026C237-4A60-4EBE-8D04-5568D53DB189}" presName="linear" presStyleCnt="0">
        <dgm:presLayoutVars>
          <dgm:animLvl val="lvl"/>
          <dgm:resizeHandles val="exact"/>
        </dgm:presLayoutVars>
      </dgm:prSet>
      <dgm:spPr/>
    </dgm:pt>
    <dgm:pt modelId="{FADC6876-4BF7-4C38-9AF0-74291C05050F}" type="pres">
      <dgm:prSet presAssocID="{D6A3CA86-93B8-43BE-AE76-666DB5DAB39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C9C620A-ACD7-4282-95FE-4B69A3C87307}" type="presOf" srcId="{D6A3CA86-93B8-43BE-AE76-666DB5DAB39C}" destId="{FADC6876-4BF7-4C38-9AF0-74291C05050F}" srcOrd="0" destOrd="0" presId="urn:microsoft.com/office/officeart/2005/8/layout/vList2"/>
    <dgm:cxn modelId="{DEB5623F-5F9F-4606-B7A5-2A5F14EF7D1E}" type="presOf" srcId="{0026C237-4A60-4EBE-8D04-5568D53DB189}" destId="{5FCE08B0-AAE6-4C7D-A811-13DDDFDBB57C}" srcOrd="0" destOrd="0" presId="urn:microsoft.com/office/officeart/2005/8/layout/vList2"/>
    <dgm:cxn modelId="{E976DED7-21D5-4ACF-8F9F-658FB088D2D7}" srcId="{0026C237-4A60-4EBE-8D04-5568D53DB189}" destId="{D6A3CA86-93B8-43BE-AE76-666DB5DAB39C}" srcOrd="0" destOrd="0" parTransId="{CF3B19B4-A699-4F99-BFAA-922AE53330EE}" sibTransId="{66ABEE2A-A7F5-4DCC-8F33-289528801237}"/>
    <dgm:cxn modelId="{A4060F43-F536-4166-BF26-4CD885925BF9}" type="presParOf" srcId="{5FCE08B0-AAE6-4C7D-A811-13DDDFDBB57C}" destId="{FADC6876-4BF7-4C38-9AF0-74291C05050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Driven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Sourcing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b="0" dirty="0">
              <a:solidFill>
                <a:srgbClr val="FF0000"/>
              </a:solidFill>
            </a:rPr>
            <a:t>How Microservices </a:t>
          </a:r>
          <a:r>
            <a:rPr lang="en-IN" sz="6600" b="1" u="sng" dirty="0">
              <a:solidFill>
                <a:srgbClr val="FF0000"/>
              </a:solidFill>
            </a:rPr>
            <a:t>Communicate</a:t>
          </a:r>
          <a:r>
            <a:rPr lang="en-IN" sz="6600" b="0" dirty="0">
              <a:solidFill>
                <a:srgbClr val="FF0000"/>
              </a:solidFill>
            </a:rPr>
            <a:t> with Each Other??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9E0758BC-7E82-4CD6-97EB-134B8C96E2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56DC777-974A-42C3-A732-A154C66619D2}">
      <dgm:prSet/>
      <dgm:spPr/>
      <dgm:t>
        <a:bodyPr/>
        <a:lstStyle/>
        <a:p>
          <a:r>
            <a:rPr lang="en-IN"/>
            <a:t>Challenges</a:t>
          </a:r>
        </a:p>
      </dgm:t>
    </dgm:pt>
    <dgm:pt modelId="{CDB50D7E-A553-4A2F-BD24-C874AFB7A37E}" type="parTrans" cxnId="{2733843B-91DF-48C8-9F6B-083FCDB81D16}">
      <dgm:prSet/>
      <dgm:spPr/>
      <dgm:t>
        <a:bodyPr/>
        <a:lstStyle/>
        <a:p>
          <a:endParaRPr lang="en-IN"/>
        </a:p>
      </dgm:t>
    </dgm:pt>
    <dgm:pt modelId="{E6762FEA-F42D-4809-A240-DE8FAD1D0077}" type="sibTrans" cxnId="{2733843B-91DF-48C8-9F6B-083FCDB81D16}">
      <dgm:prSet/>
      <dgm:spPr/>
      <dgm:t>
        <a:bodyPr/>
        <a:lstStyle/>
        <a:p>
          <a:endParaRPr lang="en-IN"/>
        </a:p>
      </dgm:t>
    </dgm:pt>
    <dgm:pt modelId="{F2A91705-0225-4D0D-9EA4-BCC756D62CB1}" type="pres">
      <dgm:prSet presAssocID="{9E0758BC-7E82-4CD6-97EB-134B8C96E2F4}" presName="linear" presStyleCnt="0">
        <dgm:presLayoutVars>
          <dgm:animLvl val="lvl"/>
          <dgm:resizeHandles val="exact"/>
        </dgm:presLayoutVars>
      </dgm:prSet>
      <dgm:spPr/>
    </dgm:pt>
    <dgm:pt modelId="{211CCA9C-5950-4E78-B06B-ACB7F2D356E8}" type="pres">
      <dgm:prSet presAssocID="{356DC777-974A-42C3-A732-A154C66619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702800F-CD3D-4A0D-9939-9F2C58969FE2}" type="presOf" srcId="{356DC777-974A-42C3-A732-A154C66619D2}" destId="{211CCA9C-5950-4E78-B06B-ACB7F2D356E8}" srcOrd="0" destOrd="0" presId="urn:microsoft.com/office/officeart/2005/8/layout/vList2"/>
    <dgm:cxn modelId="{2733843B-91DF-48C8-9F6B-083FCDB81D16}" srcId="{9E0758BC-7E82-4CD6-97EB-134B8C96E2F4}" destId="{356DC777-974A-42C3-A732-A154C66619D2}" srcOrd="0" destOrd="0" parTransId="{CDB50D7E-A553-4A2F-BD24-C874AFB7A37E}" sibTransId="{E6762FEA-F42D-4809-A240-DE8FAD1D0077}"/>
    <dgm:cxn modelId="{D6A51AA7-59BE-4C45-B92F-CDD8998068C8}" type="presOf" srcId="{9E0758BC-7E82-4CD6-97EB-134B8C96E2F4}" destId="{F2A91705-0225-4D0D-9EA4-BCC756D62CB1}" srcOrd="0" destOrd="0" presId="urn:microsoft.com/office/officeart/2005/8/layout/vList2"/>
    <dgm:cxn modelId="{5F597BA3-1CA6-487F-A118-BA53F485AEDF}" type="presParOf" srcId="{F2A91705-0225-4D0D-9EA4-BCC756D62CB1}" destId="{211CCA9C-5950-4E78-B06B-ACB7F2D356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>
              <a:solidFill>
                <a:srgbClr val="FF0000"/>
              </a:solidFill>
            </a:rPr>
            <a:t>Synchronous vs Asynchronous </a:t>
          </a:r>
          <a:r>
            <a:rPr lang="en-IN" sz="6600" dirty="0"/>
            <a:t>Communication</a:t>
          </a:r>
          <a:endParaRPr lang="en-IN" sz="6600" b="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b="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dirty="0">
              <a:solidFill>
                <a:srgbClr val="002060"/>
              </a:solidFill>
            </a:rPr>
            <a:t>HTTP</a:t>
          </a:r>
          <a:endParaRPr lang="en-IN" sz="4800" b="1" u="sng" dirty="0">
            <a:solidFill>
              <a:srgbClr val="00206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87A079AA-02A0-4FF6-856F-190441D096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54346B3-54C9-4995-8C47-709B8125F851}">
      <dgm:prSet/>
      <dgm:spPr/>
      <dgm:t>
        <a:bodyPr/>
        <a:lstStyle/>
        <a:p>
          <a:r>
            <a:rPr lang="en-IN"/>
            <a:t>HTTP : Hyper Text Transfer Protocol</a:t>
          </a:r>
        </a:p>
      </dgm:t>
    </dgm:pt>
    <dgm:pt modelId="{56B2CFFE-A8E3-4446-8CCA-BC74D068285D}" type="parTrans" cxnId="{48E740E1-1B8C-406D-986E-2FC4CB83EB20}">
      <dgm:prSet/>
      <dgm:spPr/>
      <dgm:t>
        <a:bodyPr/>
        <a:lstStyle/>
        <a:p>
          <a:endParaRPr lang="en-IN"/>
        </a:p>
      </dgm:t>
    </dgm:pt>
    <dgm:pt modelId="{0D73F819-0A54-4947-B800-A7052E20E201}" type="sibTrans" cxnId="{48E740E1-1B8C-406D-986E-2FC4CB83EB20}">
      <dgm:prSet/>
      <dgm:spPr/>
      <dgm:t>
        <a:bodyPr/>
        <a:lstStyle/>
        <a:p>
          <a:endParaRPr lang="en-IN"/>
        </a:p>
      </dgm:t>
    </dgm:pt>
    <dgm:pt modelId="{E1E1C1D1-A6EE-4B7C-A8CB-0A8C698B78D0}" type="pres">
      <dgm:prSet presAssocID="{87A079AA-02A0-4FF6-856F-190441D0963B}" presName="linear" presStyleCnt="0">
        <dgm:presLayoutVars>
          <dgm:animLvl val="lvl"/>
          <dgm:resizeHandles val="exact"/>
        </dgm:presLayoutVars>
      </dgm:prSet>
      <dgm:spPr/>
    </dgm:pt>
    <dgm:pt modelId="{B630FDDD-2A75-4669-B043-46806CF457E9}" type="pres">
      <dgm:prSet presAssocID="{754346B3-54C9-4995-8C47-709B8125F85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72F51E-4855-4357-A294-6ACAB8A455C8}" type="presOf" srcId="{754346B3-54C9-4995-8C47-709B8125F851}" destId="{B630FDDD-2A75-4669-B043-46806CF457E9}" srcOrd="0" destOrd="0" presId="urn:microsoft.com/office/officeart/2005/8/layout/vList2"/>
    <dgm:cxn modelId="{00344A6E-4398-4E84-8DCA-1FE8AEE8B179}" type="presOf" srcId="{87A079AA-02A0-4FF6-856F-190441D0963B}" destId="{E1E1C1D1-A6EE-4B7C-A8CB-0A8C698B78D0}" srcOrd="0" destOrd="0" presId="urn:microsoft.com/office/officeart/2005/8/layout/vList2"/>
    <dgm:cxn modelId="{48E740E1-1B8C-406D-986E-2FC4CB83EB20}" srcId="{87A079AA-02A0-4FF6-856F-190441D0963B}" destId="{754346B3-54C9-4995-8C47-709B8125F851}" srcOrd="0" destOrd="0" parTransId="{56B2CFFE-A8E3-4446-8CCA-BC74D068285D}" sibTransId="{0D73F819-0A54-4947-B800-A7052E20E201}"/>
    <dgm:cxn modelId="{BD64334C-0637-465D-A37E-B968E0D5A8D9}" type="presParOf" srcId="{E1E1C1D1-A6EE-4B7C-A8CB-0A8C698B78D0}" destId="{B630FDDD-2A75-4669-B043-46806CF457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09291DFB-47DF-49D6-98B7-A2CD90EB06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73E44A-C70A-4FE5-8968-F5E9CFE607B2}">
      <dgm:prSet/>
      <dgm:spPr/>
      <dgm:t>
        <a:bodyPr/>
        <a:lstStyle/>
        <a:p>
          <a:r>
            <a:rPr lang="en-IN"/>
            <a:t>Http Request Format</a:t>
          </a:r>
        </a:p>
      </dgm:t>
    </dgm:pt>
    <dgm:pt modelId="{98671816-091B-4EDD-8093-2B1ED0569F8A}" type="parTrans" cxnId="{D2EFE4C4-D7A2-48A7-963E-3B17BA70497E}">
      <dgm:prSet/>
      <dgm:spPr/>
      <dgm:t>
        <a:bodyPr/>
        <a:lstStyle/>
        <a:p>
          <a:endParaRPr lang="en-IN"/>
        </a:p>
      </dgm:t>
    </dgm:pt>
    <dgm:pt modelId="{6DD351CE-54F2-43D2-8580-6F6DC87E115C}" type="sibTrans" cxnId="{D2EFE4C4-D7A2-48A7-963E-3B17BA70497E}">
      <dgm:prSet/>
      <dgm:spPr/>
      <dgm:t>
        <a:bodyPr/>
        <a:lstStyle/>
        <a:p>
          <a:endParaRPr lang="en-IN"/>
        </a:p>
      </dgm:t>
    </dgm:pt>
    <dgm:pt modelId="{A8B329E5-89D7-4DD1-9D30-17C98757B865}" type="pres">
      <dgm:prSet presAssocID="{09291DFB-47DF-49D6-98B7-A2CD90EB0615}" presName="linear" presStyleCnt="0">
        <dgm:presLayoutVars>
          <dgm:animLvl val="lvl"/>
          <dgm:resizeHandles val="exact"/>
        </dgm:presLayoutVars>
      </dgm:prSet>
      <dgm:spPr/>
    </dgm:pt>
    <dgm:pt modelId="{24288F67-8156-4694-80E2-D3B48942BBC6}" type="pres">
      <dgm:prSet presAssocID="{F073E44A-C70A-4FE5-8968-F5E9CFE607B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6D5276-0BBA-4D43-9198-B6E81F0F2C04}" type="presOf" srcId="{F073E44A-C70A-4FE5-8968-F5E9CFE607B2}" destId="{24288F67-8156-4694-80E2-D3B48942BBC6}" srcOrd="0" destOrd="0" presId="urn:microsoft.com/office/officeart/2005/8/layout/vList2"/>
    <dgm:cxn modelId="{1F88A288-8359-4DC5-9D93-E590580AD341}" type="presOf" srcId="{09291DFB-47DF-49D6-98B7-A2CD90EB0615}" destId="{A8B329E5-89D7-4DD1-9D30-17C98757B865}" srcOrd="0" destOrd="0" presId="urn:microsoft.com/office/officeart/2005/8/layout/vList2"/>
    <dgm:cxn modelId="{D2EFE4C4-D7A2-48A7-963E-3B17BA70497E}" srcId="{09291DFB-47DF-49D6-98B7-A2CD90EB0615}" destId="{F073E44A-C70A-4FE5-8968-F5E9CFE607B2}" srcOrd="0" destOrd="0" parTransId="{98671816-091B-4EDD-8093-2B1ED0569F8A}" sibTransId="{6DD351CE-54F2-43D2-8580-6F6DC87E115C}"/>
    <dgm:cxn modelId="{8F716078-DCE9-4910-BA74-E560B18A45C9}" type="presParOf" srcId="{A8B329E5-89D7-4DD1-9D30-17C98757B865}" destId="{24288F67-8156-4694-80E2-D3B48942BBC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D66B3F5D-4B90-4314-8D16-E8214E447F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759FF1B-451E-4DED-B812-5F453ADAAED3}">
      <dgm:prSet/>
      <dgm:spPr/>
      <dgm:t>
        <a:bodyPr/>
        <a:lstStyle/>
        <a:p>
          <a:r>
            <a:rPr lang="en-IN"/>
            <a:t>Http Response Format</a:t>
          </a:r>
        </a:p>
      </dgm:t>
    </dgm:pt>
    <dgm:pt modelId="{E069C1BC-17F5-408E-8383-4F01D78C92C3}" type="parTrans" cxnId="{1C754D46-D334-4438-8F77-1B742C3A24B4}">
      <dgm:prSet/>
      <dgm:spPr/>
      <dgm:t>
        <a:bodyPr/>
        <a:lstStyle/>
        <a:p>
          <a:endParaRPr lang="en-IN"/>
        </a:p>
      </dgm:t>
    </dgm:pt>
    <dgm:pt modelId="{EAA64C9B-1DBC-40A9-8F1E-33568D87F03C}" type="sibTrans" cxnId="{1C754D46-D334-4438-8F77-1B742C3A24B4}">
      <dgm:prSet/>
      <dgm:spPr/>
      <dgm:t>
        <a:bodyPr/>
        <a:lstStyle/>
        <a:p>
          <a:endParaRPr lang="en-IN"/>
        </a:p>
      </dgm:t>
    </dgm:pt>
    <dgm:pt modelId="{CF1639B5-88B7-4D94-B344-F598C9A12824}" type="pres">
      <dgm:prSet presAssocID="{D66B3F5D-4B90-4314-8D16-E8214E447F68}" presName="linear" presStyleCnt="0">
        <dgm:presLayoutVars>
          <dgm:animLvl val="lvl"/>
          <dgm:resizeHandles val="exact"/>
        </dgm:presLayoutVars>
      </dgm:prSet>
      <dgm:spPr/>
    </dgm:pt>
    <dgm:pt modelId="{6C4085EF-FDC9-4C01-8147-311A5F08AE70}" type="pres">
      <dgm:prSet presAssocID="{1759FF1B-451E-4DED-B812-5F453ADAAED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2B73305-4CC9-48A3-9C74-4FDACA1CDB53}" type="presOf" srcId="{1759FF1B-451E-4DED-B812-5F453ADAAED3}" destId="{6C4085EF-FDC9-4C01-8147-311A5F08AE70}" srcOrd="0" destOrd="0" presId="urn:microsoft.com/office/officeart/2005/8/layout/vList2"/>
    <dgm:cxn modelId="{1C754D46-D334-4438-8F77-1B742C3A24B4}" srcId="{D66B3F5D-4B90-4314-8D16-E8214E447F68}" destId="{1759FF1B-451E-4DED-B812-5F453ADAAED3}" srcOrd="0" destOrd="0" parTransId="{E069C1BC-17F5-408E-8383-4F01D78C92C3}" sibTransId="{EAA64C9B-1DBC-40A9-8F1E-33568D87F03C}"/>
    <dgm:cxn modelId="{31EA4C8C-4596-47D5-8F72-8CBC746A5AE7}" type="presOf" srcId="{D66B3F5D-4B90-4314-8D16-E8214E447F68}" destId="{CF1639B5-88B7-4D94-B344-F598C9A12824}" srcOrd="0" destOrd="0" presId="urn:microsoft.com/office/officeart/2005/8/layout/vList2"/>
    <dgm:cxn modelId="{50130583-0D79-4738-BD28-6A1FF796B94F}" type="presParOf" srcId="{CF1639B5-88B7-4D94-B344-F598C9A12824}" destId="{6C4085EF-FDC9-4C01-8147-311A5F08AE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/>
            <a:t>Limitation in size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IN"/>
            <a:t>Complexity grows with time</a:t>
          </a:r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US" dirty="0"/>
            <a:t>Long time to release new features</a:t>
          </a:r>
          <a:endParaRPr lang="en-IN" dirty="0"/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BE02B50D-E3EE-4A1F-837E-8B6D746B82A9}">
      <dgm:prSet/>
      <dgm:spPr/>
      <dgm:t>
        <a:bodyPr/>
        <a:lstStyle/>
        <a:p>
          <a:r>
            <a:rPr lang="en-IN"/>
            <a:t>Even small change in one module needs redeployment of whole application</a:t>
          </a:r>
        </a:p>
      </dgm:t>
    </dgm:pt>
    <dgm:pt modelId="{5A5AAE31-34BA-4369-A221-2FD967F19B02}" type="parTrans" cxnId="{AAF9516E-443D-44EE-A57D-442F09251195}">
      <dgm:prSet/>
      <dgm:spPr/>
      <dgm:t>
        <a:bodyPr/>
        <a:lstStyle/>
        <a:p>
          <a:endParaRPr lang="en-IN"/>
        </a:p>
      </dgm:t>
    </dgm:pt>
    <dgm:pt modelId="{47B51F06-76BC-4AF9-93A1-53C8753814EE}" type="sibTrans" cxnId="{AAF9516E-443D-44EE-A57D-442F09251195}">
      <dgm:prSet/>
      <dgm:spPr/>
      <dgm:t>
        <a:bodyPr/>
        <a:lstStyle/>
        <a:p>
          <a:endParaRPr lang="en-IN"/>
        </a:p>
      </dgm:t>
    </dgm:pt>
    <dgm:pt modelId="{8506F770-2E11-4828-B576-7352B4770147}">
      <dgm:prSet/>
      <dgm:spPr/>
      <dgm:t>
        <a:bodyPr/>
        <a:lstStyle/>
        <a:p>
          <a:r>
            <a:rPr lang="en-US" dirty="0"/>
            <a:t>More time to send the fix for production bug</a:t>
          </a:r>
          <a:endParaRPr lang="en-IN" dirty="0"/>
        </a:p>
      </dgm:t>
    </dgm:pt>
    <dgm:pt modelId="{26B3D616-7D26-4DB8-93E9-B50F73ED5638}" type="parTrans" cxnId="{B3461774-EEDC-4CB0-9795-E6A47F396E4D}">
      <dgm:prSet/>
      <dgm:spPr/>
      <dgm:t>
        <a:bodyPr/>
        <a:lstStyle/>
        <a:p>
          <a:endParaRPr lang="en-IN"/>
        </a:p>
      </dgm:t>
    </dgm:pt>
    <dgm:pt modelId="{E51B3A91-CD93-4C1B-B718-459F7D7B5457}" type="sibTrans" cxnId="{B3461774-EEDC-4CB0-9795-E6A47F396E4D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E94A31A-D705-4190-A548-FC9BF6D438A6}" type="pres">
      <dgm:prSet presAssocID="{680387AD-DC14-4883-AC4D-9707796A67C5}" presName="spacer" presStyleCnt="0"/>
      <dgm:spPr/>
    </dgm:pt>
    <dgm:pt modelId="{1F5D731C-675D-4993-8B62-B8AA7194555D}" type="pres">
      <dgm:prSet presAssocID="{8506F770-2E11-4828-B576-7352B477014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881F61-A427-401B-B0A5-70DA873F3E0D}" type="pres">
      <dgm:prSet presAssocID="{E51B3A91-CD93-4C1B-B718-459F7D7B5457}" presName="spacer" presStyleCnt="0"/>
      <dgm:spPr/>
    </dgm:pt>
    <dgm:pt modelId="{25FBE2C9-F954-40CC-A377-7187B031C636}" type="pres">
      <dgm:prSet presAssocID="{BE02B50D-E3EE-4A1F-837E-8B6D746B82A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AAF9516E-443D-44EE-A57D-442F09251195}" srcId="{BBE501AB-624F-4C83-BB24-E17E114B1EFD}" destId="{BE02B50D-E3EE-4A1F-837E-8B6D746B82A9}" srcOrd="4" destOrd="0" parTransId="{5A5AAE31-34BA-4369-A221-2FD967F19B02}" sibTransId="{47B51F06-76BC-4AF9-93A1-53C8753814EE}"/>
    <dgm:cxn modelId="{B3461774-EEDC-4CB0-9795-E6A47F396E4D}" srcId="{BBE501AB-624F-4C83-BB24-E17E114B1EFD}" destId="{8506F770-2E11-4828-B576-7352B4770147}" srcOrd="3" destOrd="0" parTransId="{26B3D616-7D26-4DB8-93E9-B50F73ED5638}" sibTransId="{E51B3A91-CD93-4C1B-B718-459F7D7B5457}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3B744DB5-2678-4B0C-9354-8DF5D0F1CB4C}" type="presOf" srcId="{BE02B50D-E3EE-4A1F-837E-8B6D746B82A9}" destId="{25FBE2C9-F954-40CC-A377-7187B031C636}" srcOrd="0" destOrd="0" presId="urn:microsoft.com/office/officeart/2005/8/layout/vList2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32E546EE-7986-4B51-AC47-23897D7E2A85}" type="presOf" srcId="{8506F770-2E11-4828-B576-7352B4770147}" destId="{1F5D731C-675D-4993-8B62-B8AA7194555D}" srcOrd="0" destOrd="0" presId="urn:microsoft.com/office/officeart/2005/8/layout/vList2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55F0843B-3B53-42A8-8D93-BA2021D6AC69}" type="presParOf" srcId="{DDC417F0-E494-4F7B-8343-02666AEBEF9C}" destId="{2E94A31A-D705-4190-A548-FC9BF6D438A6}" srcOrd="5" destOrd="0" presId="urn:microsoft.com/office/officeart/2005/8/layout/vList2"/>
    <dgm:cxn modelId="{90BF67E6-2C2A-4E35-852A-843C8107F2C9}" type="presParOf" srcId="{DDC417F0-E494-4F7B-8343-02666AEBEF9C}" destId="{1F5D731C-675D-4993-8B62-B8AA7194555D}" srcOrd="6" destOrd="0" presId="urn:microsoft.com/office/officeart/2005/8/layout/vList2"/>
    <dgm:cxn modelId="{B8AC18C5-9977-4F70-A111-AC0267DBB961}" type="presParOf" srcId="{DDC417F0-E494-4F7B-8343-02666AEBEF9C}" destId="{58881F61-A427-401B-B0A5-70DA873F3E0D}" srcOrd="7" destOrd="0" presId="urn:microsoft.com/office/officeart/2005/8/layout/vList2"/>
    <dgm:cxn modelId="{36152F06-B568-461E-9E63-6D9D2A01326E}" type="presParOf" srcId="{DDC417F0-E494-4F7B-8343-02666AEBEF9C}" destId="{25FBE2C9-F954-40CC-A377-7187B031C63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78B11BEB-14C7-4AF1-AAA9-0C44A6D69E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EAD0C12-D06E-4C01-AA5F-65D1992B373D}">
      <dgm:prSet/>
      <dgm:spPr/>
      <dgm:t>
        <a:bodyPr/>
        <a:lstStyle/>
        <a:p>
          <a:r>
            <a:rPr lang="en-IN"/>
            <a:t>REST – Representational State Transfer</a:t>
          </a:r>
        </a:p>
      </dgm:t>
    </dgm:pt>
    <dgm:pt modelId="{3156FB84-0D65-46E9-8EBB-FA9E5A2CC839}" type="parTrans" cxnId="{A20C6E22-886A-49E4-AF68-FA3F73CB1C34}">
      <dgm:prSet/>
      <dgm:spPr/>
      <dgm:t>
        <a:bodyPr/>
        <a:lstStyle/>
        <a:p>
          <a:endParaRPr lang="en-IN"/>
        </a:p>
      </dgm:t>
    </dgm:pt>
    <dgm:pt modelId="{31A1C6DF-0AEF-4DC3-BB98-DA9484C3C21B}" type="sibTrans" cxnId="{A20C6E22-886A-49E4-AF68-FA3F73CB1C34}">
      <dgm:prSet/>
      <dgm:spPr/>
      <dgm:t>
        <a:bodyPr/>
        <a:lstStyle/>
        <a:p>
          <a:endParaRPr lang="en-IN"/>
        </a:p>
      </dgm:t>
    </dgm:pt>
    <dgm:pt modelId="{EC9C1483-C14D-41B6-8365-A3DD394B6AA9}" type="pres">
      <dgm:prSet presAssocID="{78B11BEB-14C7-4AF1-AAA9-0C44A6D69E3B}" presName="linear" presStyleCnt="0">
        <dgm:presLayoutVars>
          <dgm:animLvl val="lvl"/>
          <dgm:resizeHandles val="exact"/>
        </dgm:presLayoutVars>
      </dgm:prSet>
      <dgm:spPr/>
    </dgm:pt>
    <dgm:pt modelId="{21F72D0A-8CC2-4657-92CE-04BC1D444402}" type="pres">
      <dgm:prSet presAssocID="{1EAD0C12-D06E-4C01-AA5F-65D1992B3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0C6E22-886A-49E4-AF68-FA3F73CB1C34}" srcId="{78B11BEB-14C7-4AF1-AAA9-0C44A6D69E3B}" destId="{1EAD0C12-D06E-4C01-AA5F-65D1992B373D}" srcOrd="0" destOrd="0" parTransId="{3156FB84-0D65-46E9-8EBB-FA9E5A2CC839}" sibTransId="{31A1C6DF-0AEF-4DC3-BB98-DA9484C3C21B}"/>
    <dgm:cxn modelId="{803EE275-13D9-4ED5-853E-0EDDF9F3CF5C}" type="presOf" srcId="{1EAD0C12-D06E-4C01-AA5F-65D1992B373D}" destId="{21F72D0A-8CC2-4657-92CE-04BC1D444402}" srcOrd="0" destOrd="0" presId="urn:microsoft.com/office/officeart/2005/8/layout/vList2"/>
    <dgm:cxn modelId="{F8A91C9C-65E8-479A-AE7A-8032FD7A5B12}" type="presOf" srcId="{78B11BEB-14C7-4AF1-AAA9-0C44A6D69E3B}" destId="{EC9C1483-C14D-41B6-8365-A3DD394B6AA9}" srcOrd="0" destOrd="0" presId="urn:microsoft.com/office/officeart/2005/8/layout/vList2"/>
    <dgm:cxn modelId="{3EA66459-8AFC-4BFE-8338-0AC93996EF58}" type="presParOf" srcId="{EC9C1483-C14D-41B6-8365-A3DD394B6AA9}" destId="{21F72D0A-8CC2-4657-92CE-04BC1D4444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400" b="0" dirty="0">
              <a:solidFill>
                <a:srgbClr val="FF0000"/>
              </a:solidFill>
            </a:rPr>
            <a:t>How to setup Asynchronous communication</a:t>
          </a:r>
          <a:r>
            <a:rPr lang="en-IN" sz="4400" b="1" dirty="0">
              <a:solidFill>
                <a:srgbClr val="FF0000"/>
              </a:solidFill>
            </a:rPr>
            <a:t> : </a:t>
          </a:r>
        </a:p>
        <a:p>
          <a:r>
            <a:rPr lang="en-IN" sz="6600" b="1" dirty="0">
              <a:solidFill>
                <a:srgbClr val="FF0000"/>
              </a:solidFill>
            </a:rPr>
            <a:t>Message Based</a:t>
          </a:r>
          <a:endParaRPr lang="en-IN" sz="66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4A77E3A5-CA26-44C0-AE35-79ECD6D2DC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83B5996-6AFE-4742-9C71-E99159A82E21}">
      <dgm:prSet/>
      <dgm:spPr/>
      <dgm:t>
        <a:bodyPr/>
        <a:lstStyle/>
        <a:p>
          <a:r>
            <a:rPr lang="en-IN"/>
            <a:t>Different approaches for message based communication</a:t>
          </a:r>
        </a:p>
      </dgm:t>
    </dgm:pt>
    <dgm:pt modelId="{5D7EE54E-5806-4E5A-8D90-8C7DA5EF2D02}" type="parTrans" cxnId="{C40D2D62-1C6D-4D13-B5F9-FDB722DFCD45}">
      <dgm:prSet/>
      <dgm:spPr/>
      <dgm:t>
        <a:bodyPr/>
        <a:lstStyle/>
        <a:p>
          <a:endParaRPr lang="en-IN"/>
        </a:p>
      </dgm:t>
    </dgm:pt>
    <dgm:pt modelId="{7B7C5EA0-0893-4745-A319-F2636D54A9BC}" type="sibTrans" cxnId="{C40D2D62-1C6D-4D13-B5F9-FDB722DFCD45}">
      <dgm:prSet/>
      <dgm:spPr/>
      <dgm:t>
        <a:bodyPr/>
        <a:lstStyle/>
        <a:p>
          <a:endParaRPr lang="en-IN"/>
        </a:p>
      </dgm:t>
    </dgm:pt>
    <dgm:pt modelId="{47F87017-D057-47F0-87A0-CA91562ED952}" type="pres">
      <dgm:prSet presAssocID="{4A77E3A5-CA26-44C0-AE35-79ECD6D2DC1E}" presName="linear" presStyleCnt="0">
        <dgm:presLayoutVars>
          <dgm:animLvl val="lvl"/>
          <dgm:resizeHandles val="exact"/>
        </dgm:presLayoutVars>
      </dgm:prSet>
      <dgm:spPr/>
    </dgm:pt>
    <dgm:pt modelId="{4DBFD510-6E05-4F11-889A-B044A02D9AA9}" type="pres">
      <dgm:prSet presAssocID="{083B5996-6AFE-4742-9C71-E99159A82E2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40D2D62-1C6D-4D13-B5F9-FDB722DFCD45}" srcId="{4A77E3A5-CA26-44C0-AE35-79ECD6D2DC1E}" destId="{083B5996-6AFE-4742-9C71-E99159A82E21}" srcOrd="0" destOrd="0" parTransId="{5D7EE54E-5806-4E5A-8D90-8C7DA5EF2D02}" sibTransId="{7B7C5EA0-0893-4745-A319-F2636D54A9BC}"/>
    <dgm:cxn modelId="{90437B6E-F257-4F40-803C-05227349D40F}" type="presOf" srcId="{083B5996-6AFE-4742-9C71-E99159A82E21}" destId="{4DBFD510-6E05-4F11-889A-B044A02D9AA9}" srcOrd="0" destOrd="0" presId="urn:microsoft.com/office/officeart/2005/8/layout/vList2"/>
    <dgm:cxn modelId="{90F411BA-1A0D-48C4-B4E8-7BE7E542197E}" type="presOf" srcId="{4A77E3A5-CA26-44C0-AE35-79ECD6D2DC1E}" destId="{47F87017-D057-47F0-87A0-CA91562ED952}" srcOrd="0" destOrd="0" presId="urn:microsoft.com/office/officeart/2005/8/layout/vList2"/>
    <dgm:cxn modelId="{B58244CC-C710-41CD-815D-E234226B3DD7}" type="presParOf" srcId="{47F87017-D057-47F0-87A0-CA91562ED952}" destId="{4DBFD510-6E05-4F11-889A-B044A02D9A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CDCB211E-9390-40EF-869D-E7C0E9416859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CE11795D-D3E2-4D5A-A763-C0819D24C678}">
      <dgm:prSet/>
      <dgm:spPr/>
      <dgm:t>
        <a:bodyPr/>
        <a:lstStyle/>
        <a:p>
          <a:r>
            <a:rPr lang="en-IN"/>
            <a:t>How to implement the messaging based communication??</a:t>
          </a:r>
        </a:p>
      </dgm:t>
    </dgm:pt>
    <dgm:pt modelId="{D0FB698F-3C39-4BB3-8494-D2C7DD5B23DA}" type="parTrans" cxnId="{378CFD78-110F-49F3-9A5B-886B84FC889D}">
      <dgm:prSet/>
      <dgm:spPr/>
      <dgm:t>
        <a:bodyPr/>
        <a:lstStyle/>
        <a:p>
          <a:endParaRPr lang="en-IN"/>
        </a:p>
      </dgm:t>
    </dgm:pt>
    <dgm:pt modelId="{443E3BF1-98BE-4C80-AE9C-CD3290DEF336}" type="sibTrans" cxnId="{378CFD78-110F-49F3-9A5B-886B84FC889D}">
      <dgm:prSet/>
      <dgm:spPr/>
      <dgm:t>
        <a:bodyPr/>
        <a:lstStyle/>
        <a:p>
          <a:endParaRPr lang="en-IN"/>
        </a:p>
      </dgm:t>
    </dgm:pt>
    <dgm:pt modelId="{3A3D39E2-C43C-4992-A59A-7EABE821E2C0}" type="pres">
      <dgm:prSet presAssocID="{CDCB211E-9390-40EF-869D-E7C0E9416859}" presName="CompostProcess" presStyleCnt="0">
        <dgm:presLayoutVars>
          <dgm:dir/>
          <dgm:resizeHandles val="exact"/>
        </dgm:presLayoutVars>
      </dgm:prSet>
      <dgm:spPr/>
    </dgm:pt>
    <dgm:pt modelId="{546D305D-AEA3-406D-BF9D-42279FFE152A}" type="pres">
      <dgm:prSet presAssocID="{CDCB211E-9390-40EF-869D-E7C0E9416859}" presName="arrow" presStyleLbl="bgShp" presStyleIdx="0" presStyleCnt="1"/>
      <dgm:spPr/>
    </dgm:pt>
    <dgm:pt modelId="{9EC32BE1-8DC0-4E48-B181-D7A67868C395}" type="pres">
      <dgm:prSet presAssocID="{CDCB211E-9390-40EF-869D-E7C0E9416859}" presName="linearProcess" presStyleCnt="0"/>
      <dgm:spPr/>
    </dgm:pt>
    <dgm:pt modelId="{EA680A62-3E43-48F4-A766-6805411CDB1E}" type="pres">
      <dgm:prSet presAssocID="{CE11795D-D3E2-4D5A-A763-C0819D24C67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378CFD78-110F-49F3-9A5B-886B84FC889D}" srcId="{CDCB211E-9390-40EF-869D-E7C0E9416859}" destId="{CE11795D-D3E2-4D5A-A763-C0819D24C678}" srcOrd="0" destOrd="0" parTransId="{D0FB698F-3C39-4BB3-8494-D2C7DD5B23DA}" sibTransId="{443E3BF1-98BE-4C80-AE9C-CD3290DEF336}"/>
    <dgm:cxn modelId="{D9CC39AE-C6F0-4A95-BD73-FCE0C72C1BAB}" type="presOf" srcId="{CE11795D-D3E2-4D5A-A763-C0819D24C678}" destId="{EA680A62-3E43-48F4-A766-6805411CDB1E}" srcOrd="0" destOrd="0" presId="urn:microsoft.com/office/officeart/2005/8/layout/hProcess9"/>
    <dgm:cxn modelId="{F64852F1-FA7A-4461-9B41-51F25204F79C}" type="presOf" srcId="{CDCB211E-9390-40EF-869D-E7C0E9416859}" destId="{3A3D39E2-C43C-4992-A59A-7EABE821E2C0}" srcOrd="0" destOrd="0" presId="urn:microsoft.com/office/officeart/2005/8/layout/hProcess9"/>
    <dgm:cxn modelId="{A29AE48D-B0DE-45F9-9358-DBED7CC3D82C}" type="presParOf" srcId="{3A3D39E2-C43C-4992-A59A-7EABE821E2C0}" destId="{546D305D-AEA3-406D-BF9D-42279FFE152A}" srcOrd="0" destOrd="0" presId="urn:microsoft.com/office/officeart/2005/8/layout/hProcess9"/>
    <dgm:cxn modelId="{FACCDB98-7640-474C-B0FD-F06F315E3A73}" type="presParOf" srcId="{3A3D39E2-C43C-4992-A59A-7EABE821E2C0}" destId="{9EC32BE1-8DC0-4E48-B181-D7A67868C395}" srcOrd="1" destOrd="0" presId="urn:microsoft.com/office/officeart/2005/8/layout/hProcess9"/>
    <dgm:cxn modelId="{01D22D4F-F14B-4B8A-99AA-132D428D5276}" type="presParOf" srcId="{9EC32BE1-8DC0-4E48-B181-D7A67868C395}" destId="{EA680A62-3E43-48F4-A766-6805411CDB1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b="0" dirty="0">
              <a:solidFill>
                <a:srgbClr val="FF0000"/>
              </a:solidFill>
            </a:rPr>
            <a:t>What is </a:t>
          </a:r>
          <a:r>
            <a:rPr lang="en-IN" sz="6000" b="1" dirty="0" err="1"/>
            <a:t>GraphQL</a:t>
          </a:r>
          <a:r>
            <a:rPr lang="en-IN" sz="6000" b="1" dirty="0"/>
            <a:t>?</a:t>
          </a:r>
          <a:endParaRPr lang="en-IN" sz="4800" b="1" u="sng" dirty="0">
            <a:solidFill>
              <a:srgbClr val="00206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98812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3B515F1C-D9BE-473C-81F2-B8814B77E9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A439345C-8A62-47E7-9C69-208017D4C3D1}">
      <dgm:prSet/>
      <dgm:spPr/>
      <dgm:t>
        <a:bodyPr/>
        <a:lstStyle/>
        <a:p>
          <a:r>
            <a:rPr lang="en-IN"/>
            <a:t>Overfetching</a:t>
          </a:r>
        </a:p>
      </dgm:t>
    </dgm:pt>
    <dgm:pt modelId="{5171D443-F78A-4010-9D22-B37F5A40DE4A}" type="parTrans" cxnId="{6A1255D1-F80D-4D2B-9881-D05A088B2211}">
      <dgm:prSet/>
      <dgm:spPr/>
      <dgm:t>
        <a:bodyPr/>
        <a:lstStyle/>
        <a:p>
          <a:endParaRPr lang="en-IN"/>
        </a:p>
      </dgm:t>
    </dgm:pt>
    <dgm:pt modelId="{1386C2F1-1DA2-4158-B5B2-1B8776C81872}" type="sibTrans" cxnId="{6A1255D1-F80D-4D2B-9881-D05A088B2211}">
      <dgm:prSet/>
      <dgm:spPr/>
      <dgm:t>
        <a:bodyPr/>
        <a:lstStyle/>
        <a:p>
          <a:endParaRPr lang="en-IN"/>
        </a:p>
      </dgm:t>
    </dgm:pt>
    <dgm:pt modelId="{D4F3A718-9570-4677-9BE6-A19186B9B414}">
      <dgm:prSet/>
      <dgm:spPr/>
      <dgm:t>
        <a:bodyPr/>
        <a:lstStyle/>
        <a:p>
          <a:r>
            <a:rPr lang="en-IN"/>
            <a:t>Underfetching</a:t>
          </a:r>
        </a:p>
      </dgm:t>
    </dgm:pt>
    <dgm:pt modelId="{D1ADA58E-DC68-400C-84F8-E5B19E69AD98}" type="parTrans" cxnId="{1060211B-D721-4776-9DAE-5C42925704E9}">
      <dgm:prSet/>
      <dgm:spPr/>
      <dgm:t>
        <a:bodyPr/>
        <a:lstStyle/>
        <a:p>
          <a:endParaRPr lang="en-IN"/>
        </a:p>
      </dgm:t>
    </dgm:pt>
    <dgm:pt modelId="{332E0634-EC9F-47AC-9B2F-B8E5C5C8D09E}" type="sibTrans" cxnId="{1060211B-D721-4776-9DAE-5C42925704E9}">
      <dgm:prSet/>
      <dgm:spPr/>
      <dgm:t>
        <a:bodyPr/>
        <a:lstStyle/>
        <a:p>
          <a:endParaRPr lang="en-IN"/>
        </a:p>
      </dgm:t>
    </dgm:pt>
    <dgm:pt modelId="{3898E8D0-722E-4F45-9D63-BABA52649649}" type="pres">
      <dgm:prSet presAssocID="{3B515F1C-D9BE-473C-81F2-B8814B77E96F}" presName="linear" presStyleCnt="0">
        <dgm:presLayoutVars>
          <dgm:animLvl val="lvl"/>
          <dgm:resizeHandles val="exact"/>
        </dgm:presLayoutVars>
      </dgm:prSet>
      <dgm:spPr/>
    </dgm:pt>
    <dgm:pt modelId="{B9896905-FA94-4A82-AEB6-50DBEAEBC221}" type="pres">
      <dgm:prSet presAssocID="{A439345C-8A62-47E7-9C69-208017D4C3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1AD71C-A680-4B87-9A3F-8611534C7BED}" type="pres">
      <dgm:prSet presAssocID="{1386C2F1-1DA2-4158-B5B2-1B8776C81872}" presName="spacer" presStyleCnt="0"/>
      <dgm:spPr/>
    </dgm:pt>
    <dgm:pt modelId="{8EB3F3E8-1D6E-4C01-8DF5-13402C95C9F2}" type="pres">
      <dgm:prSet presAssocID="{D4F3A718-9570-4677-9BE6-A19186B9B41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060211B-D721-4776-9DAE-5C42925704E9}" srcId="{3B515F1C-D9BE-473C-81F2-B8814B77E96F}" destId="{D4F3A718-9570-4677-9BE6-A19186B9B414}" srcOrd="1" destOrd="0" parTransId="{D1ADA58E-DC68-400C-84F8-E5B19E69AD98}" sibTransId="{332E0634-EC9F-47AC-9B2F-B8E5C5C8D09E}"/>
    <dgm:cxn modelId="{0339F364-F7AE-409C-A3C5-1ECE35F02AB1}" type="presOf" srcId="{D4F3A718-9570-4677-9BE6-A19186B9B414}" destId="{8EB3F3E8-1D6E-4C01-8DF5-13402C95C9F2}" srcOrd="0" destOrd="0" presId="urn:microsoft.com/office/officeart/2005/8/layout/vList2"/>
    <dgm:cxn modelId="{A9CE588C-32F6-40EF-A7AF-BCAAB21F3B80}" type="presOf" srcId="{3B515F1C-D9BE-473C-81F2-B8814B77E96F}" destId="{3898E8D0-722E-4F45-9D63-BABA52649649}" srcOrd="0" destOrd="0" presId="urn:microsoft.com/office/officeart/2005/8/layout/vList2"/>
    <dgm:cxn modelId="{6A1255D1-F80D-4D2B-9881-D05A088B2211}" srcId="{3B515F1C-D9BE-473C-81F2-B8814B77E96F}" destId="{A439345C-8A62-47E7-9C69-208017D4C3D1}" srcOrd="0" destOrd="0" parTransId="{5171D443-F78A-4010-9D22-B37F5A40DE4A}" sibTransId="{1386C2F1-1DA2-4158-B5B2-1B8776C81872}"/>
    <dgm:cxn modelId="{F9E907EC-3BAF-4B03-93B3-A57F9B82E611}" type="presOf" srcId="{A439345C-8A62-47E7-9C69-208017D4C3D1}" destId="{B9896905-FA94-4A82-AEB6-50DBEAEBC221}" srcOrd="0" destOrd="0" presId="urn:microsoft.com/office/officeart/2005/8/layout/vList2"/>
    <dgm:cxn modelId="{B613C254-078A-4C4E-A139-2D14D0C73F8A}" type="presParOf" srcId="{3898E8D0-722E-4F45-9D63-BABA52649649}" destId="{B9896905-FA94-4A82-AEB6-50DBEAEBC221}" srcOrd="0" destOrd="0" presId="urn:microsoft.com/office/officeart/2005/8/layout/vList2"/>
    <dgm:cxn modelId="{D199254E-BEB3-47A4-AC67-0FA5B67E7B82}" type="presParOf" srcId="{3898E8D0-722E-4F45-9D63-BABA52649649}" destId="{B21AD71C-A680-4B87-9A3F-8611534C7BED}" srcOrd="1" destOrd="0" presId="urn:microsoft.com/office/officeart/2005/8/layout/vList2"/>
    <dgm:cxn modelId="{9802BFF1-7FA3-4A18-A3BA-6480C6703452}" type="presParOf" srcId="{3898E8D0-722E-4F45-9D63-BABA52649649}" destId="{8EB3F3E8-1D6E-4C01-8DF5-13402C95C9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498A3BE7-9F95-48DB-B7AF-DF5A108CFE7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FC6E8179-C35E-477D-A5F8-752018BD2694}">
      <dgm:prSet/>
      <dgm:spPr/>
      <dgm:t>
        <a:bodyPr/>
        <a:lstStyle/>
        <a:p>
          <a:r>
            <a:rPr lang="en-IN"/>
            <a:t>GraphQL is the better REST</a:t>
          </a:r>
        </a:p>
      </dgm:t>
    </dgm:pt>
    <dgm:pt modelId="{C67E8291-0DBC-4B24-AA60-8CAFCA5A8233}" type="parTrans" cxnId="{7C31BB3A-3A3A-4281-9024-53CBB348D173}">
      <dgm:prSet/>
      <dgm:spPr/>
      <dgm:t>
        <a:bodyPr/>
        <a:lstStyle/>
        <a:p>
          <a:endParaRPr lang="en-IN"/>
        </a:p>
      </dgm:t>
    </dgm:pt>
    <dgm:pt modelId="{8A383075-352E-448F-9D29-47E76675FAB4}" type="sibTrans" cxnId="{7C31BB3A-3A3A-4281-9024-53CBB348D173}">
      <dgm:prSet/>
      <dgm:spPr/>
      <dgm:t>
        <a:bodyPr/>
        <a:lstStyle/>
        <a:p>
          <a:endParaRPr lang="en-IN"/>
        </a:p>
      </dgm:t>
    </dgm:pt>
    <dgm:pt modelId="{AE1FD994-C767-4523-B763-D897D6037D0F}">
      <dgm:prSet/>
      <dgm:spPr/>
      <dgm:t>
        <a:bodyPr/>
        <a:lstStyle/>
        <a:p>
          <a:r>
            <a:rPr lang="en-IN"/>
            <a:t>Query language for your API</a:t>
          </a:r>
        </a:p>
      </dgm:t>
    </dgm:pt>
    <dgm:pt modelId="{9CA83788-C11C-4F83-ABDF-A6199D89E43F}" type="parTrans" cxnId="{343FC01E-EC1D-4DB5-BEC7-996026A543BB}">
      <dgm:prSet/>
      <dgm:spPr/>
      <dgm:t>
        <a:bodyPr/>
        <a:lstStyle/>
        <a:p>
          <a:endParaRPr lang="en-IN"/>
        </a:p>
      </dgm:t>
    </dgm:pt>
    <dgm:pt modelId="{ADB03451-A73F-4CE0-99A8-A6B70C2F1BC4}" type="sibTrans" cxnId="{343FC01E-EC1D-4DB5-BEC7-996026A543BB}">
      <dgm:prSet/>
      <dgm:spPr/>
      <dgm:t>
        <a:bodyPr/>
        <a:lstStyle/>
        <a:p>
          <a:endParaRPr lang="en-IN"/>
        </a:p>
      </dgm:t>
    </dgm:pt>
    <dgm:pt modelId="{AA144FAA-5894-4F85-8AA7-F79BFBF9747A}">
      <dgm:prSet/>
      <dgm:spPr/>
      <dgm:t>
        <a:bodyPr/>
        <a:lstStyle/>
        <a:p>
          <a:r>
            <a:rPr lang="en-IN"/>
            <a:t>Strong type system to define the capabilities of the API</a:t>
          </a:r>
        </a:p>
      </dgm:t>
    </dgm:pt>
    <dgm:pt modelId="{9DBED25A-1D73-41E3-9B48-F6F79D23CBC2}" type="parTrans" cxnId="{2E92119B-B0E5-4492-A68D-2F420A796BC0}">
      <dgm:prSet/>
      <dgm:spPr/>
      <dgm:t>
        <a:bodyPr/>
        <a:lstStyle/>
        <a:p>
          <a:endParaRPr lang="en-IN"/>
        </a:p>
      </dgm:t>
    </dgm:pt>
    <dgm:pt modelId="{DC45B9B7-5869-4BAE-87E5-05BD5080BB42}" type="sibTrans" cxnId="{2E92119B-B0E5-4492-A68D-2F420A796BC0}">
      <dgm:prSet/>
      <dgm:spPr/>
      <dgm:t>
        <a:bodyPr/>
        <a:lstStyle/>
        <a:p>
          <a:endParaRPr lang="en-IN"/>
        </a:p>
      </dgm:t>
    </dgm:pt>
    <dgm:pt modelId="{046A0BB5-B13B-42BC-9286-4E9C624F91FD}">
      <dgm:prSet/>
      <dgm:spPr/>
      <dgm:t>
        <a:bodyPr/>
        <a:lstStyle/>
        <a:p>
          <a:r>
            <a:rPr lang="en-IN"/>
            <a:t>An schema serves as contract between client and server</a:t>
          </a:r>
        </a:p>
      </dgm:t>
    </dgm:pt>
    <dgm:pt modelId="{E8C327FF-C2E6-4C94-BA3E-D32128C1EAFE}" type="parTrans" cxnId="{3BDE3CAB-2E66-4FE6-AA77-E8D3D0567C57}">
      <dgm:prSet/>
      <dgm:spPr/>
      <dgm:t>
        <a:bodyPr/>
        <a:lstStyle/>
        <a:p>
          <a:endParaRPr lang="en-IN"/>
        </a:p>
      </dgm:t>
    </dgm:pt>
    <dgm:pt modelId="{7D2FEC6A-5BC6-4E98-BCF6-95B617469435}" type="sibTrans" cxnId="{3BDE3CAB-2E66-4FE6-AA77-E8D3D0567C57}">
      <dgm:prSet/>
      <dgm:spPr/>
      <dgm:t>
        <a:bodyPr/>
        <a:lstStyle/>
        <a:p>
          <a:endParaRPr lang="en-IN"/>
        </a:p>
      </dgm:t>
    </dgm:pt>
    <dgm:pt modelId="{1D38F8A2-D713-48ED-A9CB-E0998B61D86C}" type="pres">
      <dgm:prSet presAssocID="{498A3BE7-9F95-48DB-B7AF-DF5A108CFE73}" presName="linear" presStyleCnt="0">
        <dgm:presLayoutVars>
          <dgm:animLvl val="lvl"/>
          <dgm:resizeHandles val="exact"/>
        </dgm:presLayoutVars>
      </dgm:prSet>
      <dgm:spPr/>
    </dgm:pt>
    <dgm:pt modelId="{05E68A2A-2A9C-4A25-8191-5735F99F37AB}" type="pres">
      <dgm:prSet presAssocID="{FC6E8179-C35E-477D-A5F8-752018BD26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3E2440-BEA7-4A35-994F-E3343F7D8A1F}" type="pres">
      <dgm:prSet presAssocID="{8A383075-352E-448F-9D29-47E76675FAB4}" presName="spacer" presStyleCnt="0"/>
      <dgm:spPr/>
    </dgm:pt>
    <dgm:pt modelId="{E8EEDDDB-3F4B-4CDA-A806-39007A8DDD19}" type="pres">
      <dgm:prSet presAssocID="{AE1FD994-C767-4523-B763-D897D6037D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82080D-3A83-4489-B7CF-5C319D8D0639}" type="pres">
      <dgm:prSet presAssocID="{ADB03451-A73F-4CE0-99A8-A6B70C2F1BC4}" presName="spacer" presStyleCnt="0"/>
      <dgm:spPr/>
    </dgm:pt>
    <dgm:pt modelId="{8F504747-E0C4-4E02-B3C3-12AF5B894150}" type="pres">
      <dgm:prSet presAssocID="{AA144FAA-5894-4F85-8AA7-F79BFBF974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96233B-A755-4F63-BD65-E94E1D04B4F3}" type="pres">
      <dgm:prSet presAssocID="{DC45B9B7-5869-4BAE-87E5-05BD5080BB42}" presName="spacer" presStyleCnt="0"/>
      <dgm:spPr/>
    </dgm:pt>
    <dgm:pt modelId="{A277457F-A5B6-43A7-8AC1-1E0D9E4B7D08}" type="pres">
      <dgm:prSet presAssocID="{046A0BB5-B13B-42BC-9286-4E9C624F91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43FC01E-EC1D-4DB5-BEC7-996026A543BB}" srcId="{498A3BE7-9F95-48DB-B7AF-DF5A108CFE73}" destId="{AE1FD994-C767-4523-B763-D897D6037D0F}" srcOrd="1" destOrd="0" parTransId="{9CA83788-C11C-4F83-ABDF-A6199D89E43F}" sibTransId="{ADB03451-A73F-4CE0-99A8-A6B70C2F1BC4}"/>
    <dgm:cxn modelId="{7C31BB3A-3A3A-4281-9024-53CBB348D173}" srcId="{498A3BE7-9F95-48DB-B7AF-DF5A108CFE73}" destId="{FC6E8179-C35E-477D-A5F8-752018BD2694}" srcOrd="0" destOrd="0" parTransId="{C67E8291-0DBC-4B24-AA60-8CAFCA5A8233}" sibTransId="{8A383075-352E-448F-9D29-47E76675FAB4}"/>
    <dgm:cxn modelId="{5F170662-F0C5-4FA5-BE0F-23C2CE3D825F}" type="presOf" srcId="{498A3BE7-9F95-48DB-B7AF-DF5A108CFE73}" destId="{1D38F8A2-D713-48ED-A9CB-E0998B61D86C}" srcOrd="0" destOrd="0" presId="urn:microsoft.com/office/officeart/2005/8/layout/vList2"/>
    <dgm:cxn modelId="{ECC31D49-2A48-49CC-84C4-F3DEF42C5A45}" type="presOf" srcId="{FC6E8179-C35E-477D-A5F8-752018BD2694}" destId="{05E68A2A-2A9C-4A25-8191-5735F99F37AB}" srcOrd="0" destOrd="0" presId="urn:microsoft.com/office/officeart/2005/8/layout/vList2"/>
    <dgm:cxn modelId="{542C8A89-4C7E-43DB-94C9-4A1EB6B1B2DA}" type="presOf" srcId="{046A0BB5-B13B-42BC-9286-4E9C624F91FD}" destId="{A277457F-A5B6-43A7-8AC1-1E0D9E4B7D08}" srcOrd="0" destOrd="0" presId="urn:microsoft.com/office/officeart/2005/8/layout/vList2"/>
    <dgm:cxn modelId="{30A4C592-3593-4F18-872B-FC83BBCB017C}" type="presOf" srcId="{AA144FAA-5894-4F85-8AA7-F79BFBF9747A}" destId="{8F504747-E0C4-4E02-B3C3-12AF5B894150}" srcOrd="0" destOrd="0" presId="urn:microsoft.com/office/officeart/2005/8/layout/vList2"/>
    <dgm:cxn modelId="{2E92119B-B0E5-4492-A68D-2F420A796BC0}" srcId="{498A3BE7-9F95-48DB-B7AF-DF5A108CFE73}" destId="{AA144FAA-5894-4F85-8AA7-F79BFBF9747A}" srcOrd="2" destOrd="0" parTransId="{9DBED25A-1D73-41E3-9B48-F6F79D23CBC2}" sibTransId="{DC45B9B7-5869-4BAE-87E5-05BD5080BB42}"/>
    <dgm:cxn modelId="{3BDE3CAB-2E66-4FE6-AA77-E8D3D0567C57}" srcId="{498A3BE7-9F95-48DB-B7AF-DF5A108CFE73}" destId="{046A0BB5-B13B-42BC-9286-4E9C624F91FD}" srcOrd="3" destOrd="0" parTransId="{E8C327FF-C2E6-4C94-BA3E-D32128C1EAFE}" sibTransId="{7D2FEC6A-5BC6-4E98-BCF6-95B617469435}"/>
    <dgm:cxn modelId="{399AD9B9-5CEA-419D-B0B5-3D83B66DA7FA}" type="presOf" srcId="{AE1FD994-C767-4523-B763-D897D6037D0F}" destId="{E8EEDDDB-3F4B-4CDA-A806-39007A8DDD19}" srcOrd="0" destOrd="0" presId="urn:microsoft.com/office/officeart/2005/8/layout/vList2"/>
    <dgm:cxn modelId="{87F13125-F001-44C0-89BD-42C3285735B6}" type="presParOf" srcId="{1D38F8A2-D713-48ED-A9CB-E0998B61D86C}" destId="{05E68A2A-2A9C-4A25-8191-5735F99F37AB}" srcOrd="0" destOrd="0" presId="urn:microsoft.com/office/officeart/2005/8/layout/vList2"/>
    <dgm:cxn modelId="{353FB741-D165-43DA-97B6-24DC4B8125E8}" type="presParOf" srcId="{1D38F8A2-D713-48ED-A9CB-E0998B61D86C}" destId="{AB3E2440-BEA7-4A35-994F-E3343F7D8A1F}" srcOrd="1" destOrd="0" presId="urn:microsoft.com/office/officeart/2005/8/layout/vList2"/>
    <dgm:cxn modelId="{F98D1D16-9F1B-4F62-AD85-AAD251910AAD}" type="presParOf" srcId="{1D38F8A2-D713-48ED-A9CB-E0998B61D86C}" destId="{E8EEDDDB-3F4B-4CDA-A806-39007A8DDD19}" srcOrd="2" destOrd="0" presId="urn:microsoft.com/office/officeart/2005/8/layout/vList2"/>
    <dgm:cxn modelId="{14A706CF-4679-4A8E-AEA0-4AB7436EF29C}" type="presParOf" srcId="{1D38F8A2-D713-48ED-A9CB-E0998B61D86C}" destId="{B582080D-3A83-4489-B7CF-5C319D8D0639}" srcOrd="3" destOrd="0" presId="urn:microsoft.com/office/officeart/2005/8/layout/vList2"/>
    <dgm:cxn modelId="{79A6D6D2-861F-4425-847D-4B97B9CAC6F9}" type="presParOf" srcId="{1D38F8A2-D713-48ED-A9CB-E0998B61D86C}" destId="{8F504747-E0C4-4E02-B3C3-12AF5B894150}" srcOrd="4" destOrd="0" presId="urn:microsoft.com/office/officeart/2005/8/layout/vList2"/>
    <dgm:cxn modelId="{AA634423-CF3D-4C77-80E1-6B03932B3678}" type="presParOf" srcId="{1D38F8A2-D713-48ED-A9CB-E0998B61D86C}" destId="{B596233B-A755-4F63-BD65-E94E1D04B4F3}" srcOrd="5" destOrd="0" presId="urn:microsoft.com/office/officeart/2005/8/layout/vList2"/>
    <dgm:cxn modelId="{3518AD9F-DC0D-49D1-8532-2E3F07D4C8FE}" type="presParOf" srcId="{1D38F8A2-D713-48ED-A9CB-E0998B61D86C}" destId="{A277457F-A5B6-43A7-8AC1-1E0D9E4B7D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 err="1"/>
            <a:t>Microserivces</a:t>
          </a:r>
          <a:r>
            <a:rPr lang="en-IN" sz="4800" dirty="0"/>
            <a:t> Communication Patterns</a:t>
          </a:r>
        </a:p>
        <a:p>
          <a:r>
            <a:rPr lang="en-IN" sz="6000" b="1" dirty="0">
              <a:solidFill>
                <a:srgbClr val="FF0000"/>
              </a:solidFill>
            </a:rPr>
            <a:t>Summary</a:t>
          </a:r>
          <a:endParaRPr lang="en-IN" sz="60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API Gateway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7DECFA0C-49B6-4406-B449-531E0E1882B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44E2C8E-87EC-44A4-BC4F-4CD5633A7D4E}">
      <dgm:prSet/>
      <dgm:spPr/>
      <dgm:t>
        <a:bodyPr/>
        <a:lstStyle/>
        <a:p>
          <a:r>
            <a:rPr lang="en-IN" dirty="0"/>
            <a:t>How do the </a:t>
          </a:r>
          <a:r>
            <a:rPr lang="en-IN" b="1" dirty="0">
              <a:solidFill>
                <a:srgbClr val="FF0000"/>
              </a:solidFill>
            </a:rPr>
            <a:t>clients</a:t>
          </a:r>
          <a:r>
            <a:rPr lang="en-IN" dirty="0"/>
            <a:t> of microservices based application </a:t>
          </a:r>
          <a:r>
            <a:rPr lang="en-IN" b="1" dirty="0">
              <a:solidFill>
                <a:srgbClr val="FF0000"/>
              </a:solidFill>
            </a:rPr>
            <a:t>access</a:t>
          </a:r>
          <a:r>
            <a:rPr lang="en-IN" dirty="0"/>
            <a:t> the </a:t>
          </a:r>
          <a:r>
            <a:rPr lang="en-IN" b="1" dirty="0">
              <a:solidFill>
                <a:srgbClr val="FF0000"/>
              </a:solidFill>
            </a:rPr>
            <a:t>individual microservice</a:t>
          </a:r>
          <a:r>
            <a:rPr lang="en-IN" dirty="0"/>
            <a:t>??</a:t>
          </a:r>
        </a:p>
      </dgm:t>
    </dgm:pt>
    <dgm:pt modelId="{9AF87327-753C-453F-97B6-A41870C47F2B}" type="parTrans" cxnId="{AE228323-60F3-4AC6-ACE0-7187A9041E17}">
      <dgm:prSet/>
      <dgm:spPr/>
      <dgm:t>
        <a:bodyPr/>
        <a:lstStyle/>
        <a:p>
          <a:endParaRPr lang="en-IN"/>
        </a:p>
      </dgm:t>
    </dgm:pt>
    <dgm:pt modelId="{C29E94BD-04EF-4281-94A2-B73A88FDA540}" type="sibTrans" cxnId="{AE228323-60F3-4AC6-ACE0-7187A9041E17}">
      <dgm:prSet/>
      <dgm:spPr/>
      <dgm:t>
        <a:bodyPr/>
        <a:lstStyle/>
        <a:p>
          <a:endParaRPr lang="en-IN"/>
        </a:p>
      </dgm:t>
    </dgm:pt>
    <dgm:pt modelId="{5DB470ED-C4D3-4B15-984E-247975DB4250}" type="pres">
      <dgm:prSet presAssocID="{7DECFA0C-49B6-4406-B449-531E0E1882BD}" presName="CompostProcess" presStyleCnt="0">
        <dgm:presLayoutVars>
          <dgm:dir/>
          <dgm:resizeHandles val="exact"/>
        </dgm:presLayoutVars>
      </dgm:prSet>
      <dgm:spPr/>
    </dgm:pt>
    <dgm:pt modelId="{70F5BAEF-6600-448C-B578-C65892A0DCB3}" type="pres">
      <dgm:prSet presAssocID="{7DECFA0C-49B6-4406-B449-531E0E1882BD}" presName="arrow" presStyleLbl="bgShp" presStyleIdx="0" presStyleCnt="1"/>
      <dgm:spPr/>
    </dgm:pt>
    <dgm:pt modelId="{C0BC6C78-1A08-436D-A894-743A2AE9EE84}" type="pres">
      <dgm:prSet presAssocID="{7DECFA0C-49B6-4406-B449-531E0E1882BD}" presName="linearProcess" presStyleCnt="0"/>
      <dgm:spPr/>
    </dgm:pt>
    <dgm:pt modelId="{ABC9C953-3BEF-4978-9654-2CD4C03CF717}" type="pres">
      <dgm:prSet presAssocID="{444E2C8E-87EC-44A4-BC4F-4CD5633A7D4E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AE228323-60F3-4AC6-ACE0-7187A9041E17}" srcId="{7DECFA0C-49B6-4406-B449-531E0E1882BD}" destId="{444E2C8E-87EC-44A4-BC4F-4CD5633A7D4E}" srcOrd="0" destOrd="0" parTransId="{9AF87327-753C-453F-97B6-A41870C47F2B}" sibTransId="{C29E94BD-04EF-4281-94A2-B73A88FDA540}"/>
    <dgm:cxn modelId="{EEBC1138-18FD-4536-ADCD-25A3BF78A1BD}" type="presOf" srcId="{7DECFA0C-49B6-4406-B449-531E0E1882BD}" destId="{5DB470ED-C4D3-4B15-984E-247975DB4250}" srcOrd="0" destOrd="0" presId="urn:microsoft.com/office/officeart/2005/8/layout/hProcess9"/>
    <dgm:cxn modelId="{A0A9CDE5-A460-4F8C-B5DC-FB0B480E90DD}" type="presOf" srcId="{444E2C8E-87EC-44A4-BC4F-4CD5633A7D4E}" destId="{ABC9C953-3BEF-4978-9654-2CD4C03CF717}" srcOrd="0" destOrd="0" presId="urn:microsoft.com/office/officeart/2005/8/layout/hProcess9"/>
    <dgm:cxn modelId="{6D1C3861-CAF3-41D9-B2A5-0985406979CC}" type="presParOf" srcId="{5DB470ED-C4D3-4B15-984E-247975DB4250}" destId="{70F5BAEF-6600-448C-B578-C65892A0DCB3}" srcOrd="0" destOrd="0" presId="urn:microsoft.com/office/officeart/2005/8/layout/hProcess9"/>
    <dgm:cxn modelId="{B6858B22-6580-44FB-828E-E99A6A047E1E}" type="presParOf" srcId="{5DB470ED-C4D3-4B15-984E-247975DB4250}" destId="{C0BC6C78-1A08-436D-A894-743A2AE9EE84}" srcOrd="1" destOrd="0" presId="urn:microsoft.com/office/officeart/2005/8/layout/hProcess9"/>
    <dgm:cxn modelId="{1F2E5F38-FA76-4C4C-9A3A-831F4DCE1C70}" type="presParOf" srcId="{C0BC6C78-1A08-436D-A894-743A2AE9EE84}" destId="{ABC9C953-3BEF-4978-9654-2CD4C03CF717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09086C68-38A1-442E-8ADC-6CC8058413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E391511E-0584-4A04-B1AF-026757358FE8}">
      <dgm:prSet/>
      <dgm:spPr/>
      <dgm:t>
        <a:bodyPr/>
        <a:lstStyle/>
        <a:p>
          <a:pPr algn="ctr"/>
          <a:r>
            <a:rPr lang="en-IN"/>
            <a:t>API Gateway</a:t>
          </a:r>
        </a:p>
      </dgm:t>
    </dgm:pt>
    <dgm:pt modelId="{81D14D5F-33C1-4EAF-AE89-BE116ABF7344}" type="parTrans" cxnId="{64322FBC-6C6A-4959-B1EE-585778BCAE8A}">
      <dgm:prSet/>
      <dgm:spPr/>
      <dgm:t>
        <a:bodyPr/>
        <a:lstStyle/>
        <a:p>
          <a:endParaRPr lang="en-IN"/>
        </a:p>
      </dgm:t>
    </dgm:pt>
    <dgm:pt modelId="{ED7C1EE0-197F-4503-8F86-3DA6C3BCEFE4}" type="sibTrans" cxnId="{64322FBC-6C6A-4959-B1EE-585778BCAE8A}">
      <dgm:prSet/>
      <dgm:spPr/>
      <dgm:t>
        <a:bodyPr/>
        <a:lstStyle/>
        <a:p>
          <a:endParaRPr lang="en-IN"/>
        </a:p>
      </dgm:t>
    </dgm:pt>
    <dgm:pt modelId="{8AB12CB9-E5F6-4353-A1C5-3E1947FF90F1}" type="pres">
      <dgm:prSet presAssocID="{09086C68-38A1-442E-8ADC-6CC805841337}" presName="linear" presStyleCnt="0">
        <dgm:presLayoutVars>
          <dgm:animLvl val="lvl"/>
          <dgm:resizeHandles val="exact"/>
        </dgm:presLayoutVars>
      </dgm:prSet>
      <dgm:spPr/>
    </dgm:pt>
    <dgm:pt modelId="{016961FC-D73A-40CF-A115-2F016EB3021B}" type="pres">
      <dgm:prSet presAssocID="{E391511E-0584-4A04-B1AF-026757358FE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65C5C0B-0BF5-46B8-92C4-8CE493C91DB6}" type="presOf" srcId="{09086C68-38A1-442E-8ADC-6CC805841337}" destId="{8AB12CB9-E5F6-4353-A1C5-3E1947FF90F1}" srcOrd="0" destOrd="0" presId="urn:microsoft.com/office/officeart/2005/8/layout/vList2"/>
    <dgm:cxn modelId="{D53B6636-B5A8-494A-813B-670DD4039F50}" type="presOf" srcId="{E391511E-0584-4A04-B1AF-026757358FE8}" destId="{016961FC-D73A-40CF-A115-2F016EB3021B}" srcOrd="0" destOrd="0" presId="urn:microsoft.com/office/officeart/2005/8/layout/vList2"/>
    <dgm:cxn modelId="{64322FBC-6C6A-4959-B1EE-585778BCAE8A}" srcId="{09086C68-38A1-442E-8ADC-6CC805841337}" destId="{E391511E-0584-4A04-B1AF-026757358FE8}" srcOrd="0" destOrd="0" parTransId="{81D14D5F-33C1-4EAF-AE89-BE116ABF7344}" sibTransId="{ED7C1EE0-197F-4503-8F86-3DA6C3BCEFE4}"/>
    <dgm:cxn modelId="{ABB00EBF-871D-4D6E-81AE-BF4BD5DD8052}" type="presParOf" srcId="{8AB12CB9-E5F6-4353-A1C5-3E1947FF90F1}" destId="{016961FC-D73A-40CF-A115-2F016EB302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D021B1F8-CADE-4CBC-94E5-3263342693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2ECE819-5966-48BB-BF0F-3CF59CE11DAF}">
      <dgm:prSet/>
      <dgm:spPr/>
      <dgm:t>
        <a:bodyPr/>
        <a:lstStyle/>
        <a:p>
          <a:r>
            <a:rPr lang="en-IN"/>
            <a:t>Implementations</a:t>
          </a:r>
        </a:p>
      </dgm:t>
    </dgm:pt>
    <dgm:pt modelId="{2B1609DD-F906-43E4-A98B-00F05AA9A9B4}" type="parTrans" cxnId="{A370088D-D5FF-43A2-853E-26CC7FD931B0}">
      <dgm:prSet/>
      <dgm:spPr/>
      <dgm:t>
        <a:bodyPr/>
        <a:lstStyle/>
        <a:p>
          <a:endParaRPr lang="en-IN"/>
        </a:p>
      </dgm:t>
    </dgm:pt>
    <dgm:pt modelId="{1ED0B5FD-69BD-4F21-A9B4-A0C44413FB20}" type="sibTrans" cxnId="{A370088D-D5FF-43A2-853E-26CC7FD931B0}">
      <dgm:prSet/>
      <dgm:spPr/>
      <dgm:t>
        <a:bodyPr/>
        <a:lstStyle/>
        <a:p>
          <a:endParaRPr lang="en-IN"/>
        </a:p>
      </dgm:t>
    </dgm:pt>
    <dgm:pt modelId="{558D9BD0-D283-45C2-94C0-F7840781F144}" type="pres">
      <dgm:prSet presAssocID="{D021B1F8-CADE-4CBC-94E5-3263342693ED}" presName="linear" presStyleCnt="0">
        <dgm:presLayoutVars>
          <dgm:animLvl val="lvl"/>
          <dgm:resizeHandles val="exact"/>
        </dgm:presLayoutVars>
      </dgm:prSet>
      <dgm:spPr/>
    </dgm:pt>
    <dgm:pt modelId="{9DCAD021-AF22-45E4-B8D6-37EFDF065C02}" type="pres">
      <dgm:prSet presAssocID="{E2ECE819-5966-48BB-BF0F-3CF59CE11DA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019FF68-6663-4411-B41D-38BEC3C5DD6A}" type="presOf" srcId="{D021B1F8-CADE-4CBC-94E5-3263342693ED}" destId="{558D9BD0-D283-45C2-94C0-F7840781F144}" srcOrd="0" destOrd="0" presId="urn:microsoft.com/office/officeart/2005/8/layout/vList2"/>
    <dgm:cxn modelId="{A370088D-D5FF-43A2-853E-26CC7FD931B0}" srcId="{D021B1F8-CADE-4CBC-94E5-3263342693ED}" destId="{E2ECE819-5966-48BB-BF0F-3CF59CE11DAF}" srcOrd="0" destOrd="0" parTransId="{2B1609DD-F906-43E4-A98B-00F05AA9A9B4}" sibTransId="{1ED0B5FD-69BD-4F21-A9B4-A0C44413FB20}"/>
    <dgm:cxn modelId="{312778F5-EEE7-4A9C-B945-5C079CC0A405}" type="presOf" srcId="{E2ECE819-5966-48BB-BF0F-3CF59CE11DAF}" destId="{9DCAD021-AF22-45E4-B8D6-37EFDF065C02}" srcOrd="0" destOrd="0" presId="urn:microsoft.com/office/officeart/2005/8/layout/vList2"/>
    <dgm:cxn modelId="{3D56C18C-4CDD-4F2E-BFE1-BFEA010322DC}" type="presParOf" srcId="{558D9BD0-D283-45C2-94C0-F7840781F144}" destId="{9DCAD021-AF22-45E4-B8D6-37EFDF065C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Observability Patterns: </a:t>
          </a:r>
        </a:p>
        <a:p>
          <a:r>
            <a:rPr lang="en-IN" sz="4800" b="1" u="sng" dirty="0">
              <a:solidFill>
                <a:srgbClr val="FF0000"/>
              </a:solidFill>
            </a:rPr>
            <a:t>Performance Metrics &amp; Health Check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035129" y="1668507"/>
          <a:ext cx="844534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Monolith Applications</a:t>
          </a:r>
        </a:p>
      </dsp:txBody>
      <dsp:txXfrm>
        <a:off x="1143729" y="1777107"/>
        <a:ext cx="8228141" cy="20074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81411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High Dependency on few human resources</a:t>
          </a:r>
        </a:p>
      </dsp:txBody>
      <dsp:txXfrm>
        <a:off x="48481" y="129892"/>
        <a:ext cx="6603558" cy="896166"/>
      </dsp:txXfrm>
    </dsp:sp>
    <dsp:sp modelId="{1521A433-D014-4A71-8493-2173F4089581}">
      <dsp:nvSpPr>
        <dsp:cNvPr id="0" name=""/>
        <dsp:cNvSpPr/>
      </dsp:nvSpPr>
      <dsp:spPr>
        <a:xfrm>
          <a:off x="0" y="1146540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Hiring new team and making them understand whole application is tough</a:t>
          </a:r>
          <a:endParaRPr lang="en-IN" sz="2500" kern="1200" dirty="0"/>
        </a:p>
      </dsp:txBody>
      <dsp:txXfrm>
        <a:off x="48481" y="1195021"/>
        <a:ext cx="6603558" cy="896166"/>
      </dsp:txXfrm>
    </dsp:sp>
    <dsp:sp modelId="{77BE37F3-7D97-4F30-9C8A-1DDF5777E5BC}">
      <dsp:nvSpPr>
        <dsp:cNvPr id="0" name=""/>
        <dsp:cNvSpPr/>
      </dsp:nvSpPr>
      <dsp:spPr>
        <a:xfrm>
          <a:off x="0" y="2211669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Stuck in one technology</a:t>
          </a:r>
        </a:p>
      </dsp:txBody>
      <dsp:txXfrm>
        <a:off x="48481" y="2260150"/>
        <a:ext cx="6603558" cy="896166"/>
      </dsp:txXfrm>
    </dsp:sp>
    <dsp:sp modelId="{EA9F4F21-D39F-42EA-8DE8-A26366253B0F}">
      <dsp:nvSpPr>
        <dsp:cNvPr id="0" name=""/>
        <dsp:cNvSpPr/>
      </dsp:nvSpPr>
      <dsp:spPr>
        <a:xfrm>
          <a:off x="0" y="3276797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Single point failure</a:t>
          </a:r>
        </a:p>
      </dsp:txBody>
      <dsp:txXfrm>
        <a:off x="48481" y="3325278"/>
        <a:ext cx="6603558" cy="8961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50E2F-282C-40CB-ADC0-EEB37D9BC2F3}">
      <dsp:nvSpPr>
        <dsp:cNvPr id="0" name=""/>
        <dsp:cNvSpPr/>
      </dsp:nvSpPr>
      <dsp:spPr>
        <a:xfrm>
          <a:off x="0" y="816128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Continuous deployment is difficult</a:t>
          </a:r>
        </a:p>
      </dsp:txBody>
      <dsp:txXfrm>
        <a:off x="30442" y="846570"/>
        <a:ext cx="6639636" cy="562726"/>
      </dsp:txXfrm>
    </dsp:sp>
    <dsp:sp modelId="{2FC9F6FA-8C38-415A-A63D-BC8A11FB8AED}">
      <dsp:nvSpPr>
        <dsp:cNvPr id="0" name=""/>
        <dsp:cNvSpPr/>
      </dsp:nvSpPr>
      <dsp:spPr>
        <a:xfrm>
          <a:off x="0" y="151461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Difficult to scale when we have large code base</a:t>
          </a:r>
        </a:p>
      </dsp:txBody>
      <dsp:txXfrm>
        <a:off x="30442" y="1545061"/>
        <a:ext cx="6639636" cy="562726"/>
      </dsp:txXfrm>
    </dsp:sp>
    <dsp:sp modelId="{F6F85BDE-D2E0-442E-AD10-D7A4D392D629}">
      <dsp:nvSpPr>
        <dsp:cNvPr id="0" name=""/>
        <dsp:cNvSpPr/>
      </dsp:nvSpPr>
      <dsp:spPr>
        <a:xfrm>
          <a:off x="0" y="221310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coupling between modules</a:t>
          </a:r>
        </a:p>
      </dsp:txBody>
      <dsp:txXfrm>
        <a:off x="30442" y="2243551"/>
        <a:ext cx="6639636" cy="562726"/>
      </dsp:txXfrm>
    </dsp:sp>
    <dsp:sp modelId="{850B7749-E76C-41E9-9FD4-5E18ED5B0626}">
      <dsp:nvSpPr>
        <dsp:cNvPr id="0" name=""/>
        <dsp:cNvSpPr/>
      </dsp:nvSpPr>
      <dsp:spPr>
        <a:xfrm>
          <a:off x="0" y="291159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Reliability and availability problem</a:t>
          </a:r>
        </a:p>
      </dsp:txBody>
      <dsp:txXfrm>
        <a:off x="30442" y="2942041"/>
        <a:ext cx="6639636" cy="5627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What’s the solution then??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47960" y="127641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955244" y="1668507"/>
          <a:ext cx="660511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0" tIns="304800" rIns="304800" bIns="304800" numCol="1" spcCol="1270" anchor="ctr" anchorCtr="0">
          <a:noAutofit/>
        </a:bodyPr>
        <a:lstStyle/>
        <a:p>
          <a:pPr marL="0" lvl="0" indent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/>
            <a:t>Microservices</a:t>
          </a:r>
        </a:p>
      </dsp:txBody>
      <dsp:txXfrm>
        <a:off x="2063844" y="1777107"/>
        <a:ext cx="6387911" cy="200747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68571"/>
          <a:ext cx="6672554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Microservices : Positive aspects</a:t>
          </a:r>
        </a:p>
      </dsp:txBody>
      <dsp:txXfrm>
        <a:off x="44492" y="113063"/>
        <a:ext cx="6583570" cy="8224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3245"/>
          <a:ext cx="6331856" cy="4387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Domain expertise</a:t>
          </a:r>
        </a:p>
      </dsp:txBody>
      <dsp:txXfrm>
        <a:off x="21416" y="24661"/>
        <a:ext cx="6289024" cy="395872"/>
      </dsp:txXfrm>
    </dsp:sp>
    <dsp:sp modelId="{D001D36F-5ABB-4C6E-A000-4FCCD9C3375D}">
      <dsp:nvSpPr>
        <dsp:cNvPr id="0" name=""/>
        <dsp:cNvSpPr/>
      </dsp:nvSpPr>
      <dsp:spPr>
        <a:xfrm>
          <a:off x="0" y="451259"/>
          <a:ext cx="6331856" cy="438704"/>
        </a:xfrm>
        <a:prstGeom prst="roundRect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Easy and quick to scale – on demand</a:t>
          </a:r>
        </a:p>
      </dsp:txBody>
      <dsp:txXfrm>
        <a:off x="21416" y="472675"/>
        <a:ext cx="6289024" cy="395872"/>
      </dsp:txXfrm>
    </dsp:sp>
    <dsp:sp modelId="{1538B6C2-CBA4-4CD7-AA0C-F1B8996FD1E6}">
      <dsp:nvSpPr>
        <dsp:cNvPr id="0" name=""/>
        <dsp:cNvSpPr/>
      </dsp:nvSpPr>
      <dsp:spPr>
        <a:xfrm>
          <a:off x="0" y="899272"/>
          <a:ext cx="6331856" cy="438704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Isolated decision making</a:t>
          </a:r>
        </a:p>
      </dsp:txBody>
      <dsp:txXfrm>
        <a:off x="21416" y="920688"/>
        <a:ext cx="6289024" cy="395872"/>
      </dsp:txXfrm>
    </dsp:sp>
    <dsp:sp modelId="{AA6E315B-0CAB-4B77-880D-070E63E5B517}">
      <dsp:nvSpPr>
        <dsp:cNvPr id="0" name=""/>
        <dsp:cNvSpPr/>
      </dsp:nvSpPr>
      <dsp:spPr>
        <a:xfrm>
          <a:off x="0" y="1347286"/>
          <a:ext cx="6331856" cy="438704"/>
        </a:xfrm>
        <a:prstGeom prst="roundRect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Self Organisation</a:t>
          </a:r>
        </a:p>
      </dsp:txBody>
      <dsp:txXfrm>
        <a:off x="21416" y="1368702"/>
        <a:ext cx="6289024" cy="395872"/>
      </dsp:txXfrm>
    </dsp:sp>
    <dsp:sp modelId="{AA538003-ACE5-427F-8C03-E47078C60368}">
      <dsp:nvSpPr>
        <dsp:cNvPr id="0" name=""/>
        <dsp:cNvSpPr/>
      </dsp:nvSpPr>
      <dsp:spPr>
        <a:xfrm>
          <a:off x="0" y="1795300"/>
          <a:ext cx="6331856" cy="438704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Quick response to change</a:t>
          </a:r>
        </a:p>
      </dsp:txBody>
      <dsp:txXfrm>
        <a:off x="21416" y="1816716"/>
        <a:ext cx="6289024" cy="395872"/>
      </dsp:txXfrm>
    </dsp:sp>
    <dsp:sp modelId="{997C2473-F8AD-4044-85A0-BB62A769B857}">
      <dsp:nvSpPr>
        <dsp:cNvPr id="0" name=""/>
        <dsp:cNvSpPr/>
      </dsp:nvSpPr>
      <dsp:spPr>
        <a:xfrm>
          <a:off x="0" y="2243313"/>
          <a:ext cx="6331856" cy="43870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 uptime</a:t>
          </a:r>
        </a:p>
      </dsp:txBody>
      <dsp:txXfrm>
        <a:off x="21416" y="2264729"/>
        <a:ext cx="6289024" cy="395872"/>
      </dsp:txXfrm>
    </dsp:sp>
    <dsp:sp modelId="{152B0341-E05D-4A02-8835-BA8CB01E5710}">
      <dsp:nvSpPr>
        <dsp:cNvPr id="0" name=""/>
        <dsp:cNvSpPr/>
      </dsp:nvSpPr>
      <dsp:spPr>
        <a:xfrm>
          <a:off x="0" y="2691327"/>
          <a:ext cx="6331856" cy="438704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Can experiment with any tech</a:t>
          </a:r>
        </a:p>
      </dsp:txBody>
      <dsp:txXfrm>
        <a:off x="21416" y="2712743"/>
        <a:ext cx="6289024" cy="395872"/>
      </dsp:txXfrm>
    </dsp:sp>
    <dsp:sp modelId="{936B133F-343A-4FE1-9915-3FF79E39CD21}">
      <dsp:nvSpPr>
        <dsp:cNvPr id="0" name=""/>
        <dsp:cNvSpPr/>
      </dsp:nvSpPr>
      <dsp:spPr>
        <a:xfrm>
          <a:off x="0" y="3139341"/>
          <a:ext cx="6331856" cy="438704"/>
        </a:xfrm>
        <a:prstGeom prst="roundRect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Loose coupling</a:t>
          </a:r>
        </a:p>
      </dsp:txBody>
      <dsp:txXfrm>
        <a:off x="21416" y="3160757"/>
        <a:ext cx="6289024" cy="395872"/>
      </dsp:txXfrm>
    </dsp:sp>
    <dsp:sp modelId="{BF0A769F-E5ED-443A-BB48-CBDB18C1BAD6}">
      <dsp:nvSpPr>
        <dsp:cNvPr id="0" name=""/>
        <dsp:cNvSpPr/>
      </dsp:nvSpPr>
      <dsp:spPr>
        <a:xfrm>
          <a:off x="0" y="3587354"/>
          <a:ext cx="6331856" cy="438704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Service reusability</a:t>
          </a:r>
        </a:p>
      </dsp:txBody>
      <dsp:txXfrm>
        <a:off x="21416" y="3608770"/>
        <a:ext cx="6289024" cy="395872"/>
      </dsp:txXfrm>
    </dsp:sp>
    <dsp:sp modelId="{FDAABC7D-E6B4-41F6-8C60-8920792D6727}">
      <dsp:nvSpPr>
        <dsp:cNvPr id="0" name=""/>
        <dsp:cNvSpPr/>
      </dsp:nvSpPr>
      <dsp:spPr>
        <a:xfrm>
          <a:off x="0" y="4035368"/>
          <a:ext cx="6331856" cy="438704"/>
        </a:xfrm>
        <a:prstGeom prst="roundRect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Agile, SCRUM</a:t>
          </a:r>
        </a:p>
      </dsp:txBody>
      <dsp:txXfrm>
        <a:off x="21416" y="4056784"/>
        <a:ext cx="6289024" cy="395872"/>
      </dsp:txXfrm>
    </dsp:sp>
    <dsp:sp modelId="{7E19FD4F-D059-4622-AA6B-E63BDF3C3BD4}">
      <dsp:nvSpPr>
        <dsp:cNvPr id="0" name=""/>
        <dsp:cNvSpPr/>
      </dsp:nvSpPr>
      <dsp:spPr>
        <a:xfrm>
          <a:off x="0" y="4483382"/>
          <a:ext cx="6331856" cy="43870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Best for large scale apps</a:t>
          </a:r>
        </a:p>
      </dsp:txBody>
      <dsp:txXfrm>
        <a:off x="21416" y="4504798"/>
        <a:ext cx="6289024" cy="3958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0"/>
          <a:ext cx="6672554" cy="110331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Microservices :Challenges</a:t>
          </a:r>
        </a:p>
      </dsp:txBody>
      <dsp:txXfrm>
        <a:off x="53859" y="53859"/>
        <a:ext cx="6564836" cy="99559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1165"/>
          <a:ext cx="7170394" cy="678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Additional complexity with distributed systems</a:t>
          </a:r>
        </a:p>
      </dsp:txBody>
      <dsp:txXfrm>
        <a:off x="33127" y="34292"/>
        <a:ext cx="7104140" cy="612346"/>
      </dsp:txXfrm>
    </dsp:sp>
    <dsp:sp modelId="{D001D36F-5ABB-4C6E-A000-4FCCD9C3375D}">
      <dsp:nvSpPr>
        <dsp:cNvPr id="0" name=""/>
        <dsp:cNvSpPr/>
      </dsp:nvSpPr>
      <dsp:spPr>
        <a:xfrm>
          <a:off x="0" y="708565"/>
          <a:ext cx="7170394" cy="67860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Deployment complexity</a:t>
          </a:r>
        </a:p>
      </dsp:txBody>
      <dsp:txXfrm>
        <a:off x="33127" y="741692"/>
        <a:ext cx="7104140" cy="612346"/>
      </dsp:txXfrm>
    </dsp:sp>
    <dsp:sp modelId="{1538B6C2-CBA4-4CD7-AA0C-F1B8996FD1E6}">
      <dsp:nvSpPr>
        <dsp:cNvPr id="0" name=""/>
        <dsp:cNvSpPr/>
      </dsp:nvSpPr>
      <dsp:spPr>
        <a:xfrm>
          <a:off x="0" y="1415965"/>
          <a:ext cx="7170394" cy="6786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Monitoring complexity</a:t>
          </a:r>
        </a:p>
      </dsp:txBody>
      <dsp:txXfrm>
        <a:off x="33127" y="1449092"/>
        <a:ext cx="7104140" cy="612346"/>
      </dsp:txXfrm>
    </dsp:sp>
    <dsp:sp modelId="{AA6E315B-0CAB-4B77-880D-070E63E5B517}">
      <dsp:nvSpPr>
        <dsp:cNvPr id="0" name=""/>
        <dsp:cNvSpPr/>
      </dsp:nvSpPr>
      <dsp:spPr>
        <a:xfrm>
          <a:off x="0" y="2123366"/>
          <a:ext cx="7170394" cy="6786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Increased resource consumption</a:t>
          </a:r>
        </a:p>
      </dsp:txBody>
      <dsp:txXfrm>
        <a:off x="33127" y="2156493"/>
        <a:ext cx="7104140" cy="612346"/>
      </dsp:txXfrm>
    </dsp:sp>
    <dsp:sp modelId="{AA538003-ACE5-427F-8C03-E47078C60368}">
      <dsp:nvSpPr>
        <dsp:cNvPr id="0" name=""/>
        <dsp:cNvSpPr/>
      </dsp:nvSpPr>
      <dsp:spPr>
        <a:xfrm>
          <a:off x="0" y="2830766"/>
          <a:ext cx="7170394" cy="6786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among services is challenging</a:t>
          </a:r>
        </a:p>
      </dsp:txBody>
      <dsp:txXfrm>
        <a:off x="33127" y="2863893"/>
        <a:ext cx="7104140" cy="612346"/>
      </dsp:txXfrm>
    </dsp:sp>
    <dsp:sp modelId="{997C2473-F8AD-4044-85A0-BB62A769B857}">
      <dsp:nvSpPr>
        <dsp:cNvPr id="0" name=""/>
        <dsp:cNvSpPr/>
      </dsp:nvSpPr>
      <dsp:spPr>
        <a:xfrm>
          <a:off x="0" y="3538166"/>
          <a:ext cx="7170394" cy="67860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Testing each service is also a challenge</a:t>
          </a:r>
        </a:p>
      </dsp:txBody>
      <dsp:txXfrm>
        <a:off x="33127" y="3571293"/>
        <a:ext cx="7104140" cy="612346"/>
      </dsp:txXfrm>
    </dsp:sp>
    <dsp:sp modelId="{152B0341-E05D-4A02-8835-BA8CB01E5710}">
      <dsp:nvSpPr>
        <dsp:cNvPr id="0" name=""/>
        <dsp:cNvSpPr/>
      </dsp:nvSpPr>
      <dsp:spPr>
        <a:xfrm>
          <a:off x="0" y="4245566"/>
          <a:ext cx="7170394" cy="678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Maintaining transnationality among services</a:t>
          </a:r>
        </a:p>
      </dsp:txBody>
      <dsp:txXfrm>
        <a:off x="33127" y="4278693"/>
        <a:ext cx="7104140" cy="6123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681F7-EDDB-493D-8512-F0EDA193C42A}">
      <dsp:nvSpPr>
        <dsp:cNvPr id="0" name=""/>
        <dsp:cNvSpPr/>
      </dsp:nvSpPr>
      <dsp:spPr>
        <a:xfrm>
          <a:off x="5134" y="0"/>
          <a:ext cx="10505330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Fundamental problems with Monoliths which can’t be solved without changing the architecture??</a:t>
          </a:r>
        </a:p>
      </dsp:txBody>
      <dsp:txXfrm>
        <a:off x="43958" y="38824"/>
        <a:ext cx="10427682" cy="1247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0A36E-86A1-4D2D-BE0C-1C8D2934F3BE}">
      <dsp:nvSpPr>
        <dsp:cNvPr id="0" name=""/>
        <dsp:cNvSpPr/>
      </dsp:nvSpPr>
      <dsp:spPr>
        <a:xfrm>
          <a:off x="3080" y="303081"/>
          <a:ext cx="3091011" cy="309101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Response to change – bug fix or adding new feature</a:t>
          </a:r>
        </a:p>
      </dsp:txBody>
      <dsp:txXfrm>
        <a:off x="455748" y="755749"/>
        <a:ext cx="2185675" cy="2185675"/>
      </dsp:txXfrm>
    </dsp:sp>
    <dsp:sp modelId="{0D8145ED-DF3B-4B48-BA82-79E1DF680AE0}">
      <dsp:nvSpPr>
        <dsp:cNvPr id="0" name=""/>
        <dsp:cNvSpPr/>
      </dsp:nvSpPr>
      <dsp:spPr>
        <a:xfrm>
          <a:off x="2475889" y="303081"/>
          <a:ext cx="3091011" cy="3091011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On demand scaling</a:t>
          </a:r>
        </a:p>
      </dsp:txBody>
      <dsp:txXfrm>
        <a:off x="2928557" y="755749"/>
        <a:ext cx="2185675" cy="2185675"/>
      </dsp:txXfrm>
    </dsp:sp>
    <dsp:sp modelId="{B01D9DD5-02B9-49D5-81BB-1DD994C25197}">
      <dsp:nvSpPr>
        <dsp:cNvPr id="0" name=""/>
        <dsp:cNvSpPr/>
      </dsp:nvSpPr>
      <dsp:spPr>
        <a:xfrm>
          <a:off x="4948698" y="303081"/>
          <a:ext cx="3091011" cy="3091011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Flexibility</a:t>
          </a:r>
        </a:p>
      </dsp:txBody>
      <dsp:txXfrm>
        <a:off x="5401366" y="755749"/>
        <a:ext cx="2185675" cy="2185675"/>
      </dsp:txXfrm>
    </dsp:sp>
    <dsp:sp modelId="{F96CCBF5-C361-42C9-ADB7-F45240B4A136}">
      <dsp:nvSpPr>
        <dsp:cNvPr id="0" name=""/>
        <dsp:cNvSpPr/>
      </dsp:nvSpPr>
      <dsp:spPr>
        <a:xfrm>
          <a:off x="7421507" y="303081"/>
          <a:ext cx="3091011" cy="3091011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Adopting new technologies for better performance</a:t>
          </a:r>
        </a:p>
      </dsp:txBody>
      <dsp:txXfrm>
        <a:off x="7874175" y="755749"/>
        <a:ext cx="2185675" cy="21856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531494" y="0"/>
          <a:ext cx="6023610" cy="3884911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1924" y="1165473"/>
          <a:ext cx="7082751" cy="15539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Microservices: design principles</a:t>
          </a:r>
        </a:p>
      </dsp:txBody>
      <dsp:txXfrm>
        <a:off x="77782" y="1241331"/>
        <a:ext cx="6931035" cy="14022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DEBA6-B9CC-46FF-A635-7ACE5E1A7818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Why?? </a:t>
          </a:r>
          <a:br>
            <a:rPr lang="en-IN" sz="3300" kern="1200"/>
          </a:br>
          <a:r>
            <a:rPr lang="en-IN" sz="3300" kern="1200"/>
            <a:t>Is it mandatory to go through these?</a:t>
          </a:r>
        </a:p>
      </dsp:txBody>
      <dsp:txXfrm>
        <a:off x="64083" y="70494"/>
        <a:ext cx="10387434" cy="118457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130FA-3C45-4BB7-8206-555C7365BECD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Independent/ Autonomous</a:t>
          </a:r>
        </a:p>
      </dsp:txBody>
      <dsp:txXfrm>
        <a:off x="3080" y="587032"/>
        <a:ext cx="2444055" cy="1466433"/>
      </dsp:txXfrm>
    </dsp:sp>
    <dsp:sp modelId="{FF6EB87E-92B4-42D1-8E5C-22D44B73A2EB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Resilient/ Fault Tolerant/ Design For Failure</a:t>
          </a:r>
        </a:p>
      </dsp:txBody>
      <dsp:txXfrm>
        <a:off x="2691541" y="587032"/>
        <a:ext cx="2444055" cy="1466433"/>
      </dsp:txXfrm>
    </dsp:sp>
    <dsp:sp modelId="{D32D627C-917F-4788-B6EF-A25680864752}">
      <dsp:nvSpPr>
        <dsp:cNvPr id="0" name=""/>
        <dsp:cNvSpPr/>
      </dsp:nvSpPr>
      <dsp:spPr>
        <a:xfrm>
          <a:off x="5390878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Observable</a:t>
          </a:r>
        </a:p>
      </dsp:txBody>
      <dsp:txXfrm>
        <a:off x="5390878" y="587032"/>
        <a:ext cx="2444055" cy="1466433"/>
      </dsp:txXfrm>
    </dsp:sp>
    <dsp:sp modelId="{615CBAF2-2F2E-409C-92EC-3D77CBF75DC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Discoverable</a:t>
          </a:r>
        </a:p>
      </dsp:txBody>
      <dsp:txXfrm>
        <a:off x="8068463" y="587032"/>
        <a:ext cx="2444055" cy="1466433"/>
      </dsp:txXfrm>
    </dsp:sp>
    <dsp:sp modelId="{9611E07A-9879-462F-BB02-D972A96A8E05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Domain Driven</a:t>
          </a:r>
        </a:p>
      </dsp:txBody>
      <dsp:txXfrm>
        <a:off x="3080" y="2297871"/>
        <a:ext cx="2444055" cy="1466433"/>
      </dsp:txXfrm>
    </dsp:sp>
    <dsp:sp modelId="{91AFCD95-B4F6-4CCE-8B2C-280268D70238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Decentralization</a:t>
          </a:r>
        </a:p>
      </dsp:txBody>
      <dsp:txXfrm>
        <a:off x="2691541" y="2297871"/>
        <a:ext cx="2444055" cy="1466433"/>
      </dsp:txXfrm>
    </dsp:sp>
    <dsp:sp modelId="{06E3A3E4-C004-4175-AC50-6AABADC24B35}">
      <dsp:nvSpPr>
        <dsp:cNvPr id="0" name=""/>
        <dsp:cNvSpPr/>
      </dsp:nvSpPr>
      <dsp:spPr>
        <a:xfrm>
          <a:off x="5380002" y="2292563"/>
          <a:ext cx="2444055" cy="1466433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Cohesion</a:t>
          </a:r>
        </a:p>
      </dsp:txBody>
      <dsp:txXfrm>
        <a:off x="5380002" y="2292563"/>
        <a:ext cx="2444055" cy="1466433"/>
      </dsp:txXfrm>
    </dsp:sp>
    <dsp:sp modelId="{5EF5B6AA-D345-4883-8ECB-F902FF3E6B07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Single Source Of Truth</a:t>
          </a:r>
        </a:p>
      </dsp:txBody>
      <dsp:txXfrm>
        <a:off x="8068463" y="2297871"/>
        <a:ext cx="2444055" cy="146643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81813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4040" y="1145439"/>
          <a:ext cx="12183919" cy="152725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/>
            <a:t>Microservices: Design Patterns</a:t>
          </a:r>
        </a:p>
      </dsp:txBody>
      <dsp:txXfrm>
        <a:off x="78594" y="1219993"/>
        <a:ext cx="12034811" cy="137814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F3060-EF90-4826-8548-7B88BAF3E531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Why??</a:t>
          </a:r>
        </a:p>
      </dsp:txBody>
      <dsp:txXfrm>
        <a:off x="64397" y="67590"/>
        <a:ext cx="10386806" cy="119038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639D4-238F-4697-AD75-C651BAA3C2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are those patterns??</a:t>
          </a:r>
        </a:p>
      </dsp:txBody>
      <dsp:txXfrm>
        <a:off x="64397" y="67590"/>
        <a:ext cx="10386806" cy="119038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9F618-9E27-47E0-A400-EA8BBAE2F376}">
      <dsp:nvSpPr>
        <dsp:cNvPr id="0" name=""/>
        <dsp:cNvSpPr/>
      </dsp:nvSpPr>
      <dsp:spPr>
        <a:xfrm>
          <a:off x="3080" y="85770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Decomposition </a:t>
          </a:r>
        </a:p>
      </dsp:txBody>
      <dsp:txXfrm>
        <a:off x="3080" y="857701"/>
        <a:ext cx="2444055" cy="1466433"/>
      </dsp:txXfrm>
    </dsp:sp>
    <dsp:sp modelId="{4F38FD98-54C3-4FF7-990C-239584A81925}">
      <dsp:nvSpPr>
        <dsp:cNvPr id="0" name=""/>
        <dsp:cNvSpPr/>
      </dsp:nvSpPr>
      <dsp:spPr>
        <a:xfrm>
          <a:off x="2691541" y="85770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Database</a:t>
          </a:r>
        </a:p>
      </dsp:txBody>
      <dsp:txXfrm>
        <a:off x="2691541" y="857701"/>
        <a:ext cx="2444055" cy="1466433"/>
      </dsp:txXfrm>
    </dsp:sp>
    <dsp:sp modelId="{7C5FAA93-D1FE-4E6C-9FDA-1BCF36EFBDBA}">
      <dsp:nvSpPr>
        <dsp:cNvPr id="0" name=""/>
        <dsp:cNvSpPr/>
      </dsp:nvSpPr>
      <dsp:spPr>
        <a:xfrm>
          <a:off x="5380002" y="85770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Communication Among services</a:t>
          </a:r>
        </a:p>
      </dsp:txBody>
      <dsp:txXfrm>
        <a:off x="5380002" y="857701"/>
        <a:ext cx="2444055" cy="1466433"/>
      </dsp:txXfrm>
    </dsp:sp>
    <dsp:sp modelId="{8FBC966D-5245-4F04-9BB6-429DE3C3DE45}">
      <dsp:nvSpPr>
        <dsp:cNvPr id="0" name=""/>
        <dsp:cNvSpPr/>
      </dsp:nvSpPr>
      <dsp:spPr>
        <a:xfrm>
          <a:off x="8068463" y="857701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Integration</a:t>
          </a:r>
        </a:p>
      </dsp:txBody>
      <dsp:txXfrm>
        <a:off x="8068463" y="857701"/>
        <a:ext cx="2444055" cy="1466433"/>
      </dsp:txXfrm>
    </dsp:sp>
    <dsp:sp modelId="{A2718B8E-E9C9-47CB-887C-1719DE0AB013}">
      <dsp:nvSpPr>
        <dsp:cNvPr id="0" name=""/>
        <dsp:cNvSpPr/>
      </dsp:nvSpPr>
      <dsp:spPr>
        <a:xfrm>
          <a:off x="1347311" y="2568540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Deployment</a:t>
          </a:r>
        </a:p>
      </dsp:txBody>
      <dsp:txXfrm>
        <a:off x="1347311" y="2568540"/>
        <a:ext cx="2444055" cy="1466433"/>
      </dsp:txXfrm>
    </dsp:sp>
    <dsp:sp modelId="{335F47D7-BF6E-47A3-A9B7-32C355B036B4}">
      <dsp:nvSpPr>
        <dsp:cNvPr id="0" name=""/>
        <dsp:cNvSpPr/>
      </dsp:nvSpPr>
      <dsp:spPr>
        <a:xfrm>
          <a:off x="4035772" y="2568540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Observability</a:t>
          </a:r>
        </a:p>
      </dsp:txBody>
      <dsp:txXfrm>
        <a:off x="4035772" y="2568540"/>
        <a:ext cx="2444055" cy="1466433"/>
      </dsp:txXfrm>
    </dsp:sp>
    <dsp:sp modelId="{EC6853C3-C778-422E-AC5E-5B1705C58BA5}">
      <dsp:nvSpPr>
        <dsp:cNvPr id="0" name=""/>
        <dsp:cNvSpPr/>
      </dsp:nvSpPr>
      <dsp:spPr>
        <a:xfrm>
          <a:off x="6724233" y="2568540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Cross-cutting concern</a:t>
          </a:r>
        </a:p>
      </dsp:txBody>
      <dsp:txXfrm>
        <a:off x="6724233" y="2568540"/>
        <a:ext cx="2444055" cy="146643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90ED0-7688-4181-8966-E4DBE2F27FCB}">
      <dsp:nvSpPr>
        <dsp:cNvPr id="0" name=""/>
        <dsp:cNvSpPr/>
      </dsp:nvSpPr>
      <dsp:spPr>
        <a:xfrm>
          <a:off x="8049722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2FDA3-6202-4438-B142-25B99BB95C8D}">
      <dsp:nvSpPr>
        <dsp:cNvPr id="0" name=""/>
        <dsp:cNvSpPr/>
      </dsp:nvSpPr>
      <dsp:spPr>
        <a:xfrm>
          <a:off x="8049722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818963" y="265604"/>
              </a:lnTo>
              <a:lnTo>
                <a:pt x="818963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229886-0275-453D-A698-016E54B32855}">
      <dsp:nvSpPr>
        <dsp:cNvPr id="0" name=""/>
        <dsp:cNvSpPr/>
      </dsp:nvSpPr>
      <dsp:spPr>
        <a:xfrm>
          <a:off x="7230758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818963" y="0"/>
              </a:moveTo>
              <a:lnTo>
                <a:pt x="818963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F0DC3-0ECA-44E7-ACD2-61C15B4B49E2}">
      <dsp:nvSpPr>
        <dsp:cNvPr id="0" name=""/>
        <dsp:cNvSpPr/>
      </dsp:nvSpPr>
      <dsp:spPr>
        <a:xfrm>
          <a:off x="8004002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5E8AD-5B93-4547-B7FF-86C57D68B2B2}">
      <dsp:nvSpPr>
        <dsp:cNvPr id="0" name=""/>
        <dsp:cNvSpPr/>
      </dsp:nvSpPr>
      <dsp:spPr>
        <a:xfrm>
          <a:off x="641179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990D0-CF63-4117-812F-C764EBF196C4}">
      <dsp:nvSpPr>
        <dsp:cNvPr id="0" name=""/>
        <dsp:cNvSpPr/>
      </dsp:nvSpPr>
      <dsp:spPr>
        <a:xfrm>
          <a:off x="3954902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A4882-ACCB-49A4-B22E-5D2FBF76D931}">
      <dsp:nvSpPr>
        <dsp:cNvPr id="0" name=""/>
        <dsp:cNvSpPr/>
      </dsp:nvSpPr>
      <dsp:spPr>
        <a:xfrm>
          <a:off x="3909182" y="3374979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77357-EAC2-4649-97DD-F02036BCBED0}">
      <dsp:nvSpPr>
        <dsp:cNvPr id="0" name=""/>
        <dsp:cNvSpPr/>
      </dsp:nvSpPr>
      <dsp:spPr>
        <a:xfrm>
          <a:off x="2316974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FDD6E-E584-4FF9-A7AD-5A884B307FDA}">
      <dsp:nvSpPr>
        <dsp:cNvPr id="0" name=""/>
        <dsp:cNvSpPr/>
      </dsp:nvSpPr>
      <dsp:spPr>
        <a:xfrm>
          <a:off x="231697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6F836-3D22-4928-B04F-6399AE75AD38}">
      <dsp:nvSpPr>
        <dsp:cNvPr id="0" name=""/>
        <dsp:cNvSpPr/>
      </dsp:nvSpPr>
      <dsp:spPr>
        <a:xfrm>
          <a:off x="2271254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02FBE-B5F1-41F8-9209-08A1BB0831BD}">
      <dsp:nvSpPr>
        <dsp:cNvPr id="0" name=""/>
        <dsp:cNvSpPr/>
      </dsp:nvSpPr>
      <dsp:spPr>
        <a:xfrm>
          <a:off x="679046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5B69A-43FA-404C-A83A-27852ADD77EC}">
      <dsp:nvSpPr>
        <dsp:cNvPr id="0" name=""/>
        <dsp:cNvSpPr/>
      </dsp:nvSpPr>
      <dsp:spPr>
        <a:xfrm>
          <a:off x="1646913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A1255-1E0C-4215-A974-227FD98FA854}">
      <dsp:nvSpPr>
        <dsp:cNvPr id="0" name=""/>
        <dsp:cNvSpPr/>
      </dsp:nvSpPr>
      <dsp:spPr>
        <a:xfrm>
          <a:off x="1795815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Among services</a:t>
          </a:r>
        </a:p>
      </dsp:txBody>
      <dsp:txXfrm>
        <a:off x="1820739" y="1449652"/>
        <a:ext cx="1290274" cy="801130"/>
      </dsp:txXfrm>
    </dsp:sp>
    <dsp:sp modelId="{C7B883B2-8263-4130-84C2-58F2C5FB9DDF}">
      <dsp:nvSpPr>
        <dsp:cNvPr id="0" name=""/>
        <dsp:cNvSpPr/>
      </dsp:nvSpPr>
      <dsp:spPr>
        <a:xfrm>
          <a:off x="8985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F6D60-A685-46D5-A059-B92C6B7170C8}">
      <dsp:nvSpPr>
        <dsp:cNvPr id="0" name=""/>
        <dsp:cNvSpPr/>
      </dsp:nvSpPr>
      <dsp:spPr>
        <a:xfrm>
          <a:off x="157888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Synchronous</a:t>
          </a:r>
        </a:p>
      </dsp:txBody>
      <dsp:txXfrm>
        <a:off x="182812" y="2690382"/>
        <a:ext cx="1290274" cy="801130"/>
      </dsp:txXfrm>
    </dsp:sp>
    <dsp:sp modelId="{E6642464-19F3-4E16-BD16-AF649ACBE978}">
      <dsp:nvSpPr>
        <dsp:cNvPr id="0" name=""/>
        <dsp:cNvSpPr/>
      </dsp:nvSpPr>
      <dsp:spPr>
        <a:xfrm>
          <a:off x="164691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0CD27-E6C3-4130-B6A2-818408A89B91}">
      <dsp:nvSpPr>
        <dsp:cNvPr id="0" name=""/>
        <dsp:cNvSpPr/>
      </dsp:nvSpPr>
      <dsp:spPr>
        <a:xfrm>
          <a:off x="179581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Async - event/messag based</a:t>
          </a:r>
        </a:p>
      </dsp:txBody>
      <dsp:txXfrm>
        <a:off x="1820739" y="2690382"/>
        <a:ext cx="1290274" cy="801130"/>
      </dsp:txXfrm>
    </dsp:sp>
    <dsp:sp modelId="{1B7E8FEE-12C6-4044-88DF-7A4C57FDEC39}">
      <dsp:nvSpPr>
        <dsp:cNvPr id="0" name=""/>
        <dsp:cNvSpPr/>
      </dsp:nvSpPr>
      <dsp:spPr>
        <a:xfrm>
          <a:off x="328484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1CBE6-63D3-4BB1-99DC-121DD95A53C5}">
      <dsp:nvSpPr>
        <dsp:cNvPr id="0" name=""/>
        <dsp:cNvSpPr/>
      </dsp:nvSpPr>
      <dsp:spPr>
        <a:xfrm>
          <a:off x="343374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Medium</a:t>
          </a:r>
        </a:p>
      </dsp:txBody>
      <dsp:txXfrm>
        <a:off x="3458667" y="2690382"/>
        <a:ext cx="1290274" cy="801130"/>
      </dsp:txXfrm>
    </dsp:sp>
    <dsp:sp modelId="{C62D550C-3134-4718-959F-1D9B44822C72}">
      <dsp:nvSpPr>
        <dsp:cNvPr id="0" name=""/>
        <dsp:cNvSpPr/>
      </dsp:nvSpPr>
      <dsp:spPr>
        <a:xfrm>
          <a:off x="1646913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07256-8B4D-4B79-BDFA-A40AF57E6349}">
      <dsp:nvSpPr>
        <dsp:cNvPr id="0" name=""/>
        <dsp:cNvSpPr/>
      </dsp:nvSpPr>
      <dsp:spPr>
        <a:xfrm>
          <a:off x="1795815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HTTP REST - xml/json</a:t>
          </a:r>
        </a:p>
      </dsp:txBody>
      <dsp:txXfrm>
        <a:off x="1820739" y="3931113"/>
        <a:ext cx="1290274" cy="801130"/>
      </dsp:txXfrm>
    </dsp:sp>
    <dsp:sp modelId="{C2AA7D15-D7F9-4DE0-BBC1-F2606FC00FDA}">
      <dsp:nvSpPr>
        <dsp:cNvPr id="0" name=""/>
        <dsp:cNvSpPr/>
      </dsp:nvSpPr>
      <dsp:spPr>
        <a:xfrm>
          <a:off x="3284841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5D261-9D14-4485-B011-CDAE36C5524B}">
      <dsp:nvSpPr>
        <dsp:cNvPr id="0" name=""/>
        <dsp:cNvSpPr/>
      </dsp:nvSpPr>
      <dsp:spPr>
        <a:xfrm>
          <a:off x="3433743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Graphql</a:t>
          </a:r>
        </a:p>
      </dsp:txBody>
      <dsp:txXfrm>
        <a:off x="3458667" y="3931113"/>
        <a:ext cx="1290274" cy="801130"/>
      </dsp:txXfrm>
    </dsp:sp>
    <dsp:sp modelId="{1301F196-7243-4E01-B0BA-347AAA8CAD66}">
      <dsp:nvSpPr>
        <dsp:cNvPr id="0" name=""/>
        <dsp:cNvSpPr/>
      </dsp:nvSpPr>
      <dsp:spPr>
        <a:xfrm>
          <a:off x="4922769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742CA-0AB7-4195-A581-DE9B5BF62E1F}">
      <dsp:nvSpPr>
        <dsp:cNvPr id="0" name=""/>
        <dsp:cNvSpPr/>
      </dsp:nvSpPr>
      <dsp:spPr>
        <a:xfrm>
          <a:off x="5071671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gRPC</a:t>
          </a:r>
        </a:p>
      </dsp:txBody>
      <dsp:txXfrm>
        <a:off x="5096595" y="3931113"/>
        <a:ext cx="1290274" cy="801130"/>
      </dsp:txXfrm>
    </dsp:sp>
    <dsp:sp modelId="{F60CD1B4-0193-468D-9375-B695C741E82D}">
      <dsp:nvSpPr>
        <dsp:cNvPr id="0" name=""/>
        <dsp:cNvSpPr/>
      </dsp:nvSpPr>
      <dsp:spPr>
        <a:xfrm>
          <a:off x="7379661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0DCB0-5524-4966-BDA1-2B446AF95DCA}">
      <dsp:nvSpPr>
        <dsp:cNvPr id="0" name=""/>
        <dsp:cNvSpPr/>
      </dsp:nvSpPr>
      <dsp:spPr>
        <a:xfrm>
          <a:off x="7528563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Integration patterns</a:t>
          </a:r>
        </a:p>
      </dsp:txBody>
      <dsp:txXfrm>
        <a:off x="7553487" y="1449652"/>
        <a:ext cx="1290274" cy="801130"/>
      </dsp:txXfrm>
    </dsp:sp>
    <dsp:sp modelId="{66767E7E-C924-4C6C-8C88-ED7171BB2CC0}">
      <dsp:nvSpPr>
        <dsp:cNvPr id="0" name=""/>
        <dsp:cNvSpPr/>
      </dsp:nvSpPr>
      <dsp:spPr>
        <a:xfrm>
          <a:off x="574173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8B529-7598-4DFA-8899-05438DBE9D01}">
      <dsp:nvSpPr>
        <dsp:cNvPr id="0" name=""/>
        <dsp:cNvSpPr/>
      </dsp:nvSpPr>
      <dsp:spPr>
        <a:xfrm>
          <a:off x="589063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API gateway</a:t>
          </a:r>
        </a:p>
      </dsp:txBody>
      <dsp:txXfrm>
        <a:off x="5915559" y="2690382"/>
        <a:ext cx="1290274" cy="801130"/>
      </dsp:txXfrm>
    </dsp:sp>
    <dsp:sp modelId="{9541E73F-6657-46C2-BADA-F7D435FA5039}">
      <dsp:nvSpPr>
        <dsp:cNvPr id="0" name=""/>
        <dsp:cNvSpPr/>
      </dsp:nvSpPr>
      <dsp:spPr>
        <a:xfrm>
          <a:off x="737966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24E41-AB6E-4F72-BE20-487AABFC9D56}">
      <dsp:nvSpPr>
        <dsp:cNvPr id="0" name=""/>
        <dsp:cNvSpPr/>
      </dsp:nvSpPr>
      <dsp:spPr>
        <a:xfrm>
          <a:off x="752856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Aggregator pattern</a:t>
          </a:r>
        </a:p>
      </dsp:txBody>
      <dsp:txXfrm>
        <a:off x="7553487" y="2690382"/>
        <a:ext cx="1290274" cy="801130"/>
      </dsp:txXfrm>
    </dsp:sp>
    <dsp:sp modelId="{F924FC40-F220-49B5-B921-C991BD552943}">
      <dsp:nvSpPr>
        <dsp:cNvPr id="0" name=""/>
        <dsp:cNvSpPr/>
      </dsp:nvSpPr>
      <dsp:spPr>
        <a:xfrm>
          <a:off x="6560697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F041C-6360-469F-A6C7-A4D65674C749}">
      <dsp:nvSpPr>
        <dsp:cNvPr id="0" name=""/>
        <dsp:cNvSpPr/>
      </dsp:nvSpPr>
      <dsp:spPr>
        <a:xfrm>
          <a:off x="6709599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Chained Pattern</a:t>
          </a:r>
        </a:p>
      </dsp:txBody>
      <dsp:txXfrm>
        <a:off x="6734523" y="3931113"/>
        <a:ext cx="1290274" cy="801130"/>
      </dsp:txXfrm>
    </dsp:sp>
    <dsp:sp modelId="{2E88D50A-C716-491E-A80B-C82164266B7F}">
      <dsp:nvSpPr>
        <dsp:cNvPr id="0" name=""/>
        <dsp:cNvSpPr/>
      </dsp:nvSpPr>
      <dsp:spPr>
        <a:xfrm>
          <a:off x="8198625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4E7B5-8437-4FA2-B835-AFC38957CA2C}">
      <dsp:nvSpPr>
        <dsp:cNvPr id="0" name=""/>
        <dsp:cNvSpPr/>
      </dsp:nvSpPr>
      <dsp:spPr>
        <a:xfrm>
          <a:off x="8347527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Branch pattern</a:t>
          </a:r>
        </a:p>
      </dsp:txBody>
      <dsp:txXfrm>
        <a:off x="8372451" y="3931113"/>
        <a:ext cx="1290274" cy="801130"/>
      </dsp:txXfrm>
    </dsp:sp>
    <dsp:sp modelId="{00B2D0C1-0B72-44BC-A4AA-7B7E00E9CEEB}">
      <dsp:nvSpPr>
        <dsp:cNvPr id="0" name=""/>
        <dsp:cNvSpPr/>
      </dsp:nvSpPr>
      <dsp:spPr>
        <a:xfrm>
          <a:off x="9017589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2B93-75AD-4A25-A73D-446253AB650C}">
      <dsp:nvSpPr>
        <dsp:cNvPr id="0" name=""/>
        <dsp:cNvSpPr/>
      </dsp:nvSpPr>
      <dsp:spPr>
        <a:xfrm>
          <a:off x="9166491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client side UI composition patterns</a:t>
          </a:r>
        </a:p>
      </dsp:txBody>
      <dsp:txXfrm>
        <a:off x="9191415" y="2690382"/>
        <a:ext cx="1290274" cy="80113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16386-60F9-4C36-9235-B45790582605}">
      <dsp:nvSpPr>
        <dsp:cNvPr id="0" name=""/>
        <dsp:cNvSpPr/>
      </dsp:nvSpPr>
      <dsp:spPr>
        <a:xfrm>
          <a:off x="5188740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4557958" y="246371"/>
              </a:lnTo>
              <a:lnTo>
                <a:pt x="455795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05729-0B32-4709-BA84-368594811FDC}">
      <dsp:nvSpPr>
        <dsp:cNvPr id="0" name=""/>
        <dsp:cNvSpPr/>
      </dsp:nvSpPr>
      <dsp:spPr>
        <a:xfrm>
          <a:off x="5188740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3038638" y="246371"/>
              </a:lnTo>
              <a:lnTo>
                <a:pt x="303863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B43E2-A9AA-476E-AF64-C8B52E38AEDF}">
      <dsp:nvSpPr>
        <dsp:cNvPr id="0" name=""/>
        <dsp:cNvSpPr/>
      </dsp:nvSpPr>
      <dsp:spPr>
        <a:xfrm>
          <a:off x="518874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1519319" y="246371"/>
              </a:lnTo>
              <a:lnTo>
                <a:pt x="1519319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7D9C4-E84E-41A8-A3F0-127B05B0EF91}">
      <dsp:nvSpPr>
        <dsp:cNvPr id="0" name=""/>
        <dsp:cNvSpPr/>
      </dsp:nvSpPr>
      <dsp:spPr>
        <a:xfrm>
          <a:off x="5143020" y="2773847"/>
          <a:ext cx="91440" cy="361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5D2FF-C204-437C-B3F2-C515B85AD610}">
      <dsp:nvSpPr>
        <dsp:cNvPr id="0" name=""/>
        <dsp:cNvSpPr/>
      </dsp:nvSpPr>
      <dsp:spPr>
        <a:xfrm>
          <a:off x="366942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1519319" y="0"/>
              </a:moveTo>
              <a:lnTo>
                <a:pt x="1519319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62CDD-ED6A-49B5-8CB9-608F38D31334}">
      <dsp:nvSpPr>
        <dsp:cNvPr id="0" name=""/>
        <dsp:cNvSpPr/>
      </dsp:nvSpPr>
      <dsp:spPr>
        <a:xfrm>
          <a:off x="2150101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3038638" y="0"/>
              </a:moveTo>
              <a:lnTo>
                <a:pt x="303863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7867E-5EB6-4DFA-99FE-91B3EF858490}">
      <dsp:nvSpPr>
        <dsp:cNvPr id="0" name=""/>
        <dsp:cNvSpPr/>
      </dsp:nvSpPr>
      <dsp:spPr>
        <a:xfrm>
          <a:off x="630781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4557958" y="0"/>
              </a:moveTo>
              <a:lnTo>
                <a:pt x="455795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CED21-BAA2-4E93-B5E2-2AA968E2451F}">
      <dsp:nvSpPr>
        <dsp:cNvPr id="0" name=""/>
        <dsp:cNvSpPr/>
      </dsp:nvSpPr>
      <dsp:spPr>
        <a:xfrm>
          <a:off x="4567200" y="1984492"/>
          <a:ext cx="1243079" cy="7893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12D2E-6DAE-4943-A3CE-D872E225A614}">
      <dsp:nvSpPr>
        <dsp:cNvPr id="0" name=""/>
        <dsp:cNvSpPr/>
      </dsp:nvSpPr>
      <dsp:spPr>
        <a:xfrm>
          <a:off x="4705320" y="2115706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Deployment patterns</a:t>
          </a:r>
        </a:p>
      </dsp:txBody>
      <dsp:txXfrm>
        <a:off x="4728439" y="2138825"/>
        <a:ext cx="1196841" cy="743117"/>
      </dsp:txXfrm>
    </dsp:sp>
    <dsp:sp modelId="{A93B284B-8161-45FA-B390-EA8AB56B04B2}">
      <dsp:nvSpPr>
        <dsp:cNvPr id="0" name=""/>
        <dsp:cNvSpPr/>
      </dsp:nvSpPr>
      <dsp:spPr>
        <a:xfrm>
          <a:off x="9242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AE0C6-BC1F-41F4-9A46-0509188D82DC}">
      <dsp:nvSpPr>
        <dsp:cNvPr id="0" name=""/>
        <dsp:cNvSpPr/>
      </dsp:nvSpPr>
      <dsp:spPr>
        <a:xfrm>
          <a:off x="147362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Multiple service instances per host</a:t>
          </a:r>
        </a:p>
      </dsp:txBody>
      <dsp:txXfrm>
        <a:off x="170481" y="3289709"/>
        <a:ext cx="1196841" cy="743117"/>
      </dsp:txXfrm>
    </dsp:sp>
    <dsp:sp modelId="{4187F2AD-611F-4E44-AA37-ECCEF3C30DF9}">
      <dsp:nvSpPr>
        <dsp:cNvPr id="0" name=""/>
        <dsp:cNvSpPr/>
      </dsp:nvSpPr>
      <dsp:spPr>
        <a:xfrm>
          <a:off x="1528561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12D6-C4C2-420D-A170-681D38967A54}">
      <dsp:nvSpPr>
        <dsp:cNvPr id="0" name=""/>
        <dsp:cNvSpPr/>
      </dsp:nvSpPr>
      <dsp:spPr>
        <a:xfrm>
          <a:off x="1666681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host</a:t>
          </a:r>
        </a:p>
      </dsp:txBody>
      <dsp:txXfrm>
        <a:off x="1689800" y="3289709"/>
        <a:ext cx="1196841" cy="743117"/>
      </dsp:txXfrm>
    </dsp:sp>
    <dsp:sp modelId="{58B82EB0-065F-474E-A60A-B0576421DB03}">
      <dsp:nvSpPr>
        <dsp:cNvPr id="0" name=""/>
        <dsp:cNvSpPr/>
      </dsp:nvSpPr>
      <dsp:spPr>
        <a:xfrm>
          <a:off x="304788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DB094-A1C4-4E84-A6C2-F300AFA1ED8C}">
      <dsp:nvSpPr>
        <dsp:cNvPr id="0" name=""/>
        <dsp:cNvSpPr/>
      </dsp:nvSpPr>
      <dsp:spPr>
        <a:xfrm>
          <a:off x="318600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VM </a:t>
          </a:r>
        </a:p>
      </dsp:txBody>
      <dsp:txXfrm>
        <a:off x="3209119" y="3289709"/>
        <a:ext cx="1196841" cy="743117"/>
      </dsp:txXfrm>
    </dsp:sp>
    <dsp:sp modelId="{D6BBF2CC-5E14-4703-8001-B6FF1C8E4426}">
      <dsp:nvSpPr>
        <dsp:cNvPr id="0" name=""/>
        <dsp:cNvSpPr/>
      </dsp:nvSpPr>
      <dsp:spPr>
        <a:xfrm>
          <a:off x="456720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5DFDF-B691-499A-BDFA-136F9C6BF537}">
      <dsp:nvSpPr>
        <dsp:cNvPr id="0" name=""/>
        <dsp:cNvSpPr/>
      </dsp:nvSpPr>
      <dsp:spPr>
        <a:xfrm>
          <a:off x="470532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Container</a:t>
          </a:r>
        </a:p>
      </dsp:txBody>
      <dsp:txXfrm>
        <a:off x="4728439" y="3289709"/>
        <a:ext cx="1196841" cy="743117"/>
      </dsp:txXfrm>
    </dsp:sp>
    <dsp:sp modelId="{07CCC240-BD34-45A5-B866-0977DA2C9A90}">
      <dsp:nvSpPr>
        <dsp:cNvPr id="0" name=""/>
        <dsp:cNvSpPr/>
      </dsp:nvSpPr>
      <dsp:spPr>
        <a:xfrm>
          <a:off x="608651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2EB5D-5F5F-4117-A792-98C0DC015648}">
      <dsp:nvSpPr>
        <dsp:cNvPr id="0" name=""/>
        <dsp:cNvSpPr/>
      </dsp:nvSpPr>
      <dsp:spPr>
        <a:xfrm>
          <a:off x="6224639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Server less </a:t>
          </a:r>
          <a:endParaRPr lang="en-IN" sz="1300" kern="1200"/>
        </a:p>
      </dsp:txBody>
      <dsp:txXfrm>
        <a:off x="6247758" y="3289709"/>
        <a:ext cx="1196841" cy="743117"/>
      </dsp:txXfrm>
    </dsp:sp>
    <dsp:sp modelId="{E4325873-AC4D-4514-BE9D-9993FD04A524}">
      <dsp:nvSpPr>
        <dsp:cNvPr id="0" name=""/>
        <dsp:cNvSpPr/>
      </dsp:nvSpPr>
      <dsp:spPr>
        <a:xfrm>
          <a:off x="760583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71862-B50D-4138-8AEA-3C5DB0708A74}">
      <dsp:nvSpPr>
        <dsp:cNvPr id="0" name=""/>
        <dsp:cNvSpPr/>
      </dsp:nvSpPr>
      <dsp:spPr>
        <a:xfrm>
          <a:off x="774395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Blue green</a:t>
          </a:r>
          <a:endParaRPr lang="en-IN" sz="1300" kern="1200"/>
        </a:p>
      </dsp:txBody>
      <dsp:txXfrm>
        <a:off x="7767077" y="3289709"/>
        <a:ext cx="1196841" cy="743117"/>
      </dsp:txXfrm>
    </dsp:sp>
    <dsp:sp modelId="{D579A0F2-62D3-468F-B0D6-00A9831E764C}">
      <dsp:nvSpPr>
        <dsp:cNvPr id="0" name=""/>
        <dsp:cNvSpPr/>
      </dsp:nvSpPr>
      <dsp:spPr>
        <a:xfrm>
          <a:off x="9125158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2EF07-B8AB-456B-9780-263B574237A2}">
      <dsp:nvSpPr>
        <dsp:cNvPr id="0" name=""/>
        <dsp:cNvSpPr/>
      </dsp:nvSpPr>
      <dsp:spPr>
        <a:xfrm>
          <a:off x="926327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Canary</a:t>
          </a:r>
          <a:endParaRPr lang="en-IN" sz="1300" kern="1200"/>
        </a:p>
      </dsp:txBody>
      <dsp:txXfrm>
        <a:off x="9286397" y="3289709"/>
        <a:ext cx="1196841" cy="7431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2E4AC-C4D0-42DD-B01E-C8EF960B6EA5}">
      <dsp:nvSpPr>
        <dsp:cNvPr id="0" name=""/>
        <dsp:cNvSpPr/>
      </dsp:nvSpPr>
      <dsp:spPr>
        <a:xfrm>
          <a:off x="0" y="3850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Easy to develop</a:t>
          </a:r>
        </a:p>
      </dsp:txBody>
      <dsp:txXfrm>
        <a:off x="64397" y="102903"/>
        <a:ext cx="6571726" cy="1190381"/>
      </dsp:txXfrm>
    </dsp:sp>
    <dsp:sp modelId="{905F97BC-B0F0-49FC-8F4D-AD96B28BA2C0}">
      <dsp:nvSpPr>
        <dsp:cNvPr id="0" name=""/>
        <dsp:cNvSpPr/>
      </dsp:nvSpPr>
      <dsp:spPr>
        <a:xfrm>
          <a:off x="0" y="1516081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Simple testing</a:t>
          </a:r>
        </a:p>
      </dsp:txBody>
      <dsp:txXfrm>
        <a:off x="64397" y="1580478"/>
        <a:ext cx="6571726" cy="1190381"/>
      </dsp:txXfrm>
    </dsp:sp>
    <dsp:sp modelId="{C0B875A3-4EB3-4040-88AB-3F6756544F3B}">
      <dsp:nvSpPr>
        <dsp:cNvPr id="0" name=""/>
        <dsp:cNvSpPr/>
      </dsp:nvSpPr>
      <dsp:spPr>
        <a:xfrm>
          <a:off x="0" y="299365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Quick deployment</a:t>
          </a:r>
        </a:p>
      </dsp:txBody>
      <dsp:txXfrm>
        <a:off x="64397" y="3058053"/>
        <a:ext cx="6571726" cy="11903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C496B-EA25-4A27-939A-3AB8797D9586}">
      <dsp:nvSpPr>
        <dsp:cNvPr id="0" name=""/>
        <dsp:cNvSpPr/>
      </dsp:nvSpPr>
      <dsp:spPr>
        <a:xfrm>
          <a:off x="9538989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1761529" y="285648"/>
              </a:lnTo>
              <a:lnTo>
                <a:pt x="1761529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7B730-3D62-484A-A1BA-3F805DBF7CAB}">
      <dsp:nvSpPr>
        <dsp:cNvPr id="0" name=""/>
        <dsp:cNvSpPr/>
      </dsp:nvSpPr>
      <dsp:spPr>
        <a:xfrm>
          <a:off x="9493269" y="2734570"/>
          <a:ext cx="91440" cy="419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83303-A407-4162-813E-D252DA55A5D2}">
      <dsp:nvSpPr>
        <dsp:cNvPr id="0" name=""/>
        <dsp:cNvSpPr/>
      </dsp:nvSpPr>
      <dsp:spPr>
        <a:xfrm>
          <a:off x="7777460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1761529" y="0"/>
              </a:moveTo>
              <a:lnTo>
                <a:pt x="1761529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C26DB-96CC-4D9B-BDE5-106EB61222A8}">
      <dsp:nvSpPr>
        <dsp:cNvPr id="0" name=""/>
        <dsp:cNvSpPr/>
      </dsp:nvSpPr>
      <dsp:spPr>
        <a:xfrm>
          <a:off x="3373635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2642294" y="285648"/>
              </a:lnTo>
              <a:lnTo>
                <a:pt x="264229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D62E6-29A4-4BDC-95BB-A9C10EA2AA33}">
      <dsp:nvSpPr>
        <dsp:cNvPr id="0" name=""/>
        <dsp:cNvSpPr/>
      </dsp:nvSpPr>
      <dsp:spPr>
        <a:xfrm>
          <a:off x="3373635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880764" y="285648"/>
              </a:lnTo>
              <a:lnTo>
                <a:pt x="88076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68BB5-6A62-4EC4-B6FC-C29936C190B4}">
      <dsp:nvSpPr>
        <dsp:cNvPr id="0" name=""/>
        <dsp:cNvSpPr/>
      </dsp:nvSpPr>
      <dsp:spPr>
        <a:xfrm>
          <a:off x="2492871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880764" y="0"/>
              </a:moveTo>
              <a:lnTo>
                <a:pt x="88076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05650-9A7F-48D6-88E6-45F9FB03AD51}">
      <dsp:nvSpPr>
        <dsp:cNvPr id="0" name=""/>
        <dsp:cNvSpPr/>
      </dsp:nvSpPr>
      <dsp:spPr>
        <a:xfrm>
          <a:off x="731341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2642294" y="0"/>
              </a:moveTo>
              <a:lnTo>
                <a:pt x="264229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21104-E6E8-480E-8F91-FB3F96EFBEE2}">
      <dsp:nvSpPr>
        <dsp:cNvPr id="0" name=""/>
        <dsp:cNvSpPr/>
      </dsp:nvSpPr>
      <dsp:spPr>
        <a:xfrm>
          <a:off x="2653010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726A4-737E-450C-87F2-9C6E8A7514C9}">
      <dsp:nvSpPr>
        <dsp:cNvPr id="0" name=""/>
        <dsp:cNvSpPr/>
      </dsp:nvSpPr>
      <dsp:spPr>
        <a:xfrm>
          <a:off x="2813149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Observability</a:t>
          </a:r>
        </a:p>
      </dsp:txBody>
      <dsp:txXfrm>
        <a:off x="2839954" y="1998313"/>
        <a:ext cx="1387641" cy="861584"/>
      </dsp:txXfrm>
    </dsp:sp>
    <dsp:sp modelId="{5198C180-C853-4412-828D-4D20DCB77E6F}">
      <dsp:nvSpPr>
        <dsp:cNvPr id="0" name=""/>
        <dsp:cNvSpPr/>
      </dsp:nvSpPr>
      <dsp:spPr>
        <a:xfrm>
          <a:off x="1071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5DB2C-CA31-4F6F-80EB-B9E5BABB9B23}">
      <dsp:nvSpPr>
        <dsp:cNvPr id="0" name=""/>
        <dsp:cNvSpPr/>
      </dsp:nvSpPr>
      <dsp:spPr>
        <a:xfrm>
          <a:off x="17085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 aggregation</a:t>
          </a:r>
          <a:endParaRPr lang="en-IN" sz="1700" kern="1200"/>
        </a:p>
      </dsp:txBody>
      <dsp:txXfrm>
        <a:off x="197659" y="3332672"/>
        <a:ext cx="1387641" cy="861584"/>
      </dsp:txXfrm>
    </dsp:sp>
    <dsp:sp modelId="{4242D4E1-CDD7-4828-A57A-F34819CE873C}">
      <dsp:nvSpPr>
        <dsp:cNvPr id="0" name=""/>
        <dsp:cNvSpPr/>
      </dsp:nvSpPr>
      <dsp:spPr>
        <a:xfrm>
          <a:off x="177224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F92F4-E029-42DC-A971-344026CC65D8}">
      <dsp:nvSpPr>
        <dsp:cNvPr id="0" name=""/>
        <dsp:cNvSpPr/>
      </dsp:nvSpPr>
      <dsp:spPr>
        <a:xfrm>
          <a:off x="193238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Performance metrics</a:t>
          </a:r>
          <a:endParaRPr lang="en-IN" sz="1700" kern="1200"/>
        </a:p>
      </dsp:txBody>
      <dsp:txXfrm>
        <a:off x="1959189" y="3332672"/>
        <a:ext cx="1387641" cy="861584"/>
      </dsp:txXfrm>
    </dsp:sp>
    <dsp:sp modelId="{BEF95AB9-EF94-4424-BCAB-E200620D2401}">
      <dsp:nvSpPr>
        <dsp:cNvPr id="0" name=""/>
        <dsp:cNvSpPr/>
      </dsp:nvSpPr>
      <dsp:spPr>
        <a:xfrm>
          <a:off x="353377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31A26-6642-4AFE-A26D-46D852248F80}">
      <dsp:nvSpPr>
        <dsp:cNvPr id="0" name=""/>
        <dsp:cNvSpPr/>
      </dsp:nvSpPr>
      <dsp:spPr>
        <a:xfrm>
          <a:off x="369391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Distributed tracing</a:t>
          </a:r>
          <a:endParaRPr lang="en-IN" sz="1700" kern="1200"/>
        </a:p>
      </dsp:txBody>
      <dsp:txXfrm>
        <a:off x="3720719" y="3332672"/>
        <a:ext cx="1387641" cy="861584"/>
      </dsp:txXfrm>
    </dsp:sp>
    <dsp:sp modelId="{3C36F5F3-AC18-4D6E-BCC9-8BB58F340561}">
      <dsp:nvSpPr>
        <dsp:cNvPr id="0" name=""/>
        <dsp:cNvSpPr/>
      </dsp:nvSpPr>
      <dsp:spPr>
        <a:xfrm>
          <a:off x="529530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18D2B-1E44-4EEC-ADF5-E85527DCF605}">
      <dsp:nvSpPr>
        <dsp:cNvPr id="0" name=""/>
        <dsp:cNvSpPr/>
      </dsp:nvSpPr>
      <dsp:spPr>
        <a:xfrm>
          <a:off x="545544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health check</a:t>
          </a:r>
          <a:endParaRPr lang="en-IN" sz="1700" kern="1200"/>
        </a:p>
      </dsp:txBody>
      <dsp:txXfrm>
        <a:off x="5482248" y="3332672"/>
        <a:ext cx="1387641" cy="861584"/>
      </dsp:txXfrm>
    </dsp:sp>
    <dsp:sp modelId="{C0E762E5-4AD8-402E-A42C-E72C5C311EA3}">
      <dsp:nvSpPr>
        <dsp:cNvPr id="0" name=""/>
        <dsp:cNvSpPr/>
      </dsp:nvSpPr>
      <dsp:spPr>
        <a:xfrm>
          <a:off x="8818364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E50AE-DDC6-4DF4-9EB5-965E9107B6D6}">
      <dsp:nvSpPr>
        <dsp:cNvPr id="0" name=""/>
        <dsp:cNvSpPr/>
      </dsp:nvSpPr>
      <dsp:spPr>
        <a:xfrm>
          <a:off x="8978503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Cross Cutting Concern Patterns</a:t>
          </a:r>
        </a:p>
      </dsp:txBody>
      <dsp:txXfrm>
        <a:off x="9005308" y="1998313"/>
        <a:ext cx="1387641" cy="861584"/>
      </dsp:txXfrm>
    </dsp:sp>
    <dsp:sp modelId="{AC1224E2-6550-44C8-9DEF-53B99D7E35E0}">
      <dsp:nvSpPr>
        <dsp:cNvPr id="0" name=""/>
        <dsp:cNvSpPr/>
      </dsp:nvSpPr>
      <dsp:spPr>
        <a:xfrm>
          <a:off x="705683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BF30B-D4FB-43DF-9E47-42A4573CD42A}">
      <dsp:nvSpPr>
        <dsp:cNvPr id="0" name=""/>
        <dsp:cNvSpPr/>
      </dsp:nvSpPr>
      <dsp:spPr>
        <a:xfrm>
          <a:off x="721697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external configuration</a:t>
          </a:r>
          <a:endParaRPr lang="en-IN" sz="1700" kern="1200"/>
        </a:p>
      </dsp:txBody>
      <dsp:txXfrm>
        <a:off x="7243778" y="3332672"/>
        <a:ext cx="1387641" cy="861584"/>
      </dsp:txXfrm>
    </dsp:sp>
    <dsp:sp modelId="{D1D7893B-797A-43CD-8AB9-B03544EC50B7}">
      <dsp:nvSpPr>
        <dsp:cNvPr id="0" name=""/>
        <dsp:cNvSpPr/>
      </dsp:nvSpPr>
      <dsp:spPr>
        <a:xfrm>
          <a:off x="881836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FB66-13AA-4634-9ED3-1E3FCB5B8E4B}">
      <dsp:nvSpPr>
        <dsp:cNvPr id="0" name=""/>
        <dsp:cNvSpPr/>
      </dsp:nvSpPr>
      <dsp:spPr>
        <a:xfrm>
          <a:off x="897850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service discovery pattern</a:t>
          </a:r>
          <a:endParaRPr lang="en-IN" sz="1700" kern="1200"/>
        </a:p>
      </dsp:txBody>
      <dsp:txXfrm>
        <a:off x="9005308" y="3332672"/>
        <a:ext cx="1387641" cy="861584"/>
      </dsp:txXfrm>
    </dsp:sp>
    <dsp:sp modelId="{8F69AE03-ADDF-4EDA-AFFD-1762D03D78DF}">
      <dsp:nvSpPr>
        <dsp:cNvPr id="0" name=""/>
        <dsp:cNvSpPr/>
      </dsp:nvSpPr>
      <dsp:spPr>
        <a:xfrm>
          <a:off x="10579893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186DE-1C78-4147-A9B8-95CFB5D30C17}">
      <dsp:nvSpPr>
        <dsp:cNvPr id="0" name=""/>
        <dsp:cNvSpPr/>
      </dsp:nvSpPr>
      <dsp:spPr>
        <a:xfrm>
          <a:off x="10740032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circuit breaker pattern</a:t>
          </a:r>
          <a:endParaRPr lang="en-IN" sz="1700" kern="1200"/>
        </a:p>
      </dsp:txBody>
      <dsp:txXfrm>
        <a:off x="10766837" y="3332672"/>
        <a:ext cx="1387641" cy="86158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916105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310" y="1174831"/>
          <a:ext cx="12185378" cy="156644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kern="1200" dirty="0"/>
            <a:t>Decomposition Pattern : By Business Domain &amp; Sub Domain</a:t>
          </a:r>
        </a:p>
      </dsp:txBody>
      <dsp:txXfrm>
        <a:off x="79777" y="1251298"/>
        <a:ext cx="12032444" cy="141350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726EA-2FEF-4AF9-9FCA-0F43DA71864F}">
      <dsp:nvSpPr>
        <dsp:cNvPr id="0" name=""/>
        <dsp:cNvSpPr/>
      </dsp:nvSpPr>
      <dsp:spPr>
        <a:xfrm>
          <a:off x="0" y="281193"/>
          <a:ext cx="10657115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There are 2 kinds of project under microservices</a:t>
          </a:r>
        </a:p>
      </dsp:txBody>
      <dsp:txXfrm>
        <a:off x="48005" y="329198"/>
        <a:ext cx="10561105" cy="88737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83A52-0A1B-447C-A32B-BD994FD45530}">
      <dsp:nvSpPr>
        <dsp:cNvPr id="0" name=""/>
        <dsp:cNvSpPr/>
      </dsp:nvSpPr>
      <dsp:spPr>
        <a:xfrm>
          <a:off x="0" y="250704"/>
          <a:ext cx="3963173" cy="3039627"/>
        </a:xfrm>
        <a:prstGeom prst="ellipse">
          <a:avLst/>
        </a:prstGeom>
        <a:solidFill>
          <a:srgbClr val="A52A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Monolithic to Microservices </a:t>
          </a:r>
          <a:r>
            <a:rPr lang="en-IN" sz="3200" kern="1200" dirty="0">
              <a:solidFill>
                <a:srgbClr val="A9A9A9"/>
              </a:solidFill>
            </a:rPr>
            <a:t>– </a:t>
          </a:r>
          <a:r>
            <a:rPr lang="en-IN" sz="3200" kern="1200" dirty="0">
              <a:solidFill>
                <a:schemeClr val="bg1"/>
              </a:solidFill>
            </a:rPr>
            <a:t>Brown Field Projects</a:t>
          </a:r>
        </a:p>
      </dsp:txBody>
      <dsp:txXfrm>
        <a:off x="553416" y="609142"/>
        <a:ext cx="2285073" cy="2322753"/>
      </dsp:txXfrm>
    </dsp:sp>
    <dsp:sp modelId="{C8C4BD41-AC77-4767-A0A0-894E57C6FB64}">
      <dsp:nvSpPr>
        <dsp:cNvPr id="0" name=""/>
        <dsp:cNvSpPr/>
      </dsp:nvSpPr>
      <dsp:spPr>
        <a:xfrm>
          <a:off x="4496023" y="485547"/>
          <a:ext cx="2469192" cy="256994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</a:rPr>
            <a:t>Microservices in nature from scratch – </a:t>
          </a:r>
          <a:r>
            <a:rPr lang="en-IN" sz="2000" kern="1200" dirty="0">
              <a:solidFill>
                <a:schemeClr val="bg1"/>
              </a:solidFill>
            </a:rPr>
            <a:t>Green Field Projects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5196740" y="788599"/>
        <a:ext cx="1423678" cy="196383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9CBF1-2D65-4E9B-9FBC-2B159AE4D832}">
      <dsp:nvSpPr>
        <dsp:cNvPr id="0" name=""/>
        <dsp:cNvSpPr/>
      </dsp:nvSpPr>
      <dsp:spPr>
        <a:xfrm>
          <a:off x="0" y="748"/>
          <a:ext cx="10515600" cy="1324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Microservice – </a:t>
          </a:r>
          <a:r>
            <a:rPr lang="en-IN" sz="8000" kern="1200" dirty="0">
              <a:solidFill>
                <a:srgbClr val="FF0000"/>
              </a:solidFill>
            </a:rPr>
            <a:t>Micro</a:t>
          </a:r>
          <a:r>
            <a:rPr lang="en-IN" sz="5500" kern="1200" dirty="0"/>
            <a:t> + Service</a:t>
          </a:r>
        </a:p>
      </dsp:txBody>
      <dsp:txXfrm>
        <a:off x="64636" y="65384"/>
        <a:ext cx="10386328" cy="119479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63DB5-9F07-40C8-AED0-7764816E6F11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54E9D-0C25-43B8-91AC-09E6A4EF5864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4EA9C-41B5-4C61-AC0D-6FA1A5974F39}">
      <dsp:nvSpPr>
        <dsp:cNvPr id="0" name=""/>
        <dsp:cNvSpPr/>
      </dsp:nvSpPr>
      <dsp:spPr>
        <a:xfrm>
          <a:off x="4628401" y="2087168"/>
          <a:ext cx="1345882" cy="13458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Order Management</a:t>
          </a:r>
        </a:p>
      </dsp:txBody>
      <dsp:txXfrm>
        <a:off x="4694102" y="2152869"/>
        <a:ext cx="1214480" cy="1214480"/>
      </dsp:txXfrm>
    </dsp:sp>
    <dsp:sp modelId="{0D53C8E2-17CA-47FB-BE17-174EECF3BE91}">
      <dsp:nvSpPr>
        <dsp:cNvPr id="0" name=""/>
        <dsp:cNvSpPr/>
      </dsp:nvSpPr>
      <dsp:spPr>
        <a:xfrm rot="16200000">
          <a:off x="4829302" y="1615128"/>
          <a:ext cx="944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408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C59B4-25B5-4875-AEEE-9A772BEC1901}">
      <dsp:nvSpPr>
        <dsp:cNvPr id="0" name=""/>
        <dsp:cNvSpPr/>
      </dsp:nvSpPr>
      <dsp:spPr>
        <a:xfrm>
          <a:off x="4850472" y="241347"/>
          <a:ext cx="901741" cy="9017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Placing order</a:t>
          </a:r>
        </a:p>
      </dsp:txBody>
      <dsp:txXfrm>
        <a:off x="4894491" y="285366"/>
        <a:ext cx="813703" cy="813703"/>
      </dsp:txXfrm>
    </dsp:sp>
    <dsp:sp modelId="{E82B6C33-FCF8-4ED8-9FD1-A552ADCAB299}">
      <dsp:nvSpPr>
        <dsp:cNvPr id="0" name=""/>
        <dsp:cNvSpPr/>
      </dsp:nvSpPr>
      <dsp:spPr>
        <a:xfrm rot="1800000">
          <a:off x="5922688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17326-D303-44B0-8971-B06B9F73C2BA}">
      <dsp:nvSpPr>
        <dsp:cNvPr id="0" name=""/>
        <dsp:cNvSpPr/>
      </dsp:nvSpPr>
      <dsp:spPr>
        <a:xfrm>
          <a:off x="6641319" y="3343185"/>
          <a:ext cx="901741" cy="9017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Order tracking</a:t>
          </a:r>
        </a:p>
      </dsp:txBody>
      <dsp:txXfrm>
        <a:off x="6685338" y="3387204"/>
        <a:ext cx="813703" cy="813703"/>
      </dsp:txXfrm>
    </dsp:sp>
    <dsp:sp modelId="{009EC90B-6009-4829-B299-07B985E848E0}">
      <dsp:nvSpPr>
        <dsp:cNvPr id="0" name=""/>
        <dsp:cNvSpPr/>
      </dsp:nvSpPr>
      <dsp:spPr>
        <a:xfrm rot="9000000">
          <a:off x="3909771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95B5A-839F-4BED-8A94-259751D548C2}">
      <dsp:nvSpPr>
        <dsp:cNvPr id="0" name=""/>
        <dsp:cNvSpPr/>
      </dsp:nvSpPr>
      <dsp:spPr>
        <a:xfrm>
          <a:off x="3059625" y="3343185"/>
          <a:ext cx="901741" cy="9017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Invoice generation</a:t>
          </a:r>
        </a:p>
      </dsp:txBody>
      <dsp:txXfrm>
        <a:off x="3103644" y="3387204"/>
        <a:ext cx="813703" cy="81370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284" y="839665"/>
          <a:ext cx="12087460" cy="2262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/>
            <a:t>Decomposition Pattern : </a:t>
          </a:r>
          <a:r>
            <a:rPr lang="en-IN" sz="11500" kern="1200" dirty="0">
              <a:solidFill>
                <a:srgbClr val="FF0000"/>
              </a:solidFill>
            </a:rPr>
            <a:t>Strangler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13743" y="950124"/>
        <a:ext cx="11866542" cy="204184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86E20-E3F8-4724-B29D-84094D1E6BB9}">
      <dsp:nvSpPr>
        <dsp:cNvPr id="0" name=""/>
        <dsp:cNvSpPr/>
      </dsp:nvSpPr>
      <dsp:spPr>
        <a:xfrm>
          <a:off x="8437778" y="1588628"/>
          <a:ext cx="3680707" cy="36813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19969-1F1A-46AB-BF2D-10E48136BFCA}">
      <dsp:nvSpPr>
        <dsp:cNvPr id="0" name=""/>
        <dsp:cNvSpPr/>
      </dsp:nvSpPr>
      <dsp:spPr>
        <a:xfrm>
          <a:off x="8559989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Eliminate</a:t>
          </a:r>
        </a:p>
      </dsp:txBody>
      <dsp:txXfrm>
        <a:off x="9051229" y="2202301"/>
        <a:ext cx="2453805" cy="2454043"/>
      </dsp:txXfrm>
    </dsp:sp>
    <dsp:sp modelId="{B044727B-D2B1-4874-B9E9-3746A5BA9450}">
      <dsp:nvSpPr>
        <dsp:cNvPr id="0" name=""/>
        <dsp:cNvSpPr/>
      </dsp:nvSpPr>
      <dsp:spPr>
        <a:xfrm rot="2700000">
          <a:off x="4638094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02DB9-81A2-48B5-B4E1-8E4601EB0AB7}">
      <dsp:nvSpPr>
        <dsp:cNvPr id="0" name=""/>
        <dsp:cNvSpPr/>
      </dsp:nvSpPr>
      <dsp:spPr>
        <a:xfrm>
          <a:off x="4755872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Co-Exist </a:t>
          </a:r>
        </a:p>
      </dsp:txBody>
      <dsp:txXfrm>
        <a:off x="5247112" y="2202301"/>
        <a:ext cx="2453805" cy="2454043"/>
      </dsp:txXfrm>
    </dsp:sp>
    <dsp:sp modelId="{D046D994-D150-49D5-96CC-204379422DF0}">
      <dsp:nvSpPr>
        <dsp:cNvPr id="0" name=""/>
        <dsp:cNvSpPr/>
      </dsp:nvSpPr>
      <dsp:spPr>
        <a:xfrm rot="2700000">
          <a:off x="833977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BD5F4-386B-4B3E-BCB8-94AB393EB1F6}">
      <dsp:nvSpPr>
        <dsp:cNvPr id="0" name=""/>
        <dsp:cNvSpPr/>
      </dsp:nvSpPr>
      <dsp:spPr>
        <a:xfrm>
          <a:off x="951755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Transform </a:t>
          </a:r>
        </a:p>
      </dsp:txBody>
      <dsp:txXfrm>
        <a:off x="1442996" y="2202301"/>
        <a:ext cx="2453805" cy="24540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0A19B-A679-48BF-A4DC-3BD4DC25C656}">
      <dsp:nvSpPr>
        <dsp:cNvPr id="0" name=""/>
        <dsp:cNvSpPr/>
      </dsp:nvSpPr>
      <dsp:spPr>
        <a:xfrm>
          <a:off x="0" y="23661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Easy to scale by having multiple copy of same application(horizontal scaling)</a:t>
          </a:r>
        </a:p>
      </dsp:txBody>
      <dsp:txXfrm>
        <a:off x="60199" y="296818"/>
        <a:ext cx="6580122" cy="1112781"/>
      </dsp:txXfrm>
    </dsp:sp>
    <dsp:sp modelId="{53AA90FC-DCDF-4B33-9026-7FACC41C2D6C}">
      <dsp:nvSpPr>
        <dsp:cNvPr id="0" name=""/>
        <dsp:cNvSpPr/>
      </dsp:nvSpPr>
      <dsp:spPr>
        <a:xfrm>
          <a:off x="0" y="155907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Less technicality</a:t>
          </a:r>
        </a:p>
      </dsp:txBody>
      <dsp:txXfrm>
        <a:off x="60199" y="1619278"/>
        <a:ext cx="6580122" cy="1112781"/>
      </dsp:txXfrm>
    </dsp:sp>
    <dsp:sp modelId="{D8AE68B2-91D4-403F-AFBD-3F6B1996393E}">
      <dsp:nvSpPr>
        <dsp:cNvPr id="0" name=""/>
        <dsp:cNvSpPr/>
      </dsp:nvSpPr>
      <dsp:spPr>
        <a:xfrm>
          <a:off x="0" y="288153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Better for small scale apps</a:t>
          </a:r>
        </a:p>
      </dsp:txBody>
      <dsp:txXfrm>
        <a:off x="60199" y="2941738"/>
        <a:ext cx="6580122" cy="11127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Sidecar/Sidekick Pattern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A1A9-C31E-4369-A2BF-3021E546ED62}">
      <dsp:nvSpPr>
        <dsp:cNvPr id="0" name=""/>
        <dsp:cNvSpPr/>
      </dsp:nvSpPr>
      <dsp:spPr>
        <a:xfrm>
          <a:off x="2851262" y="2316767"/>
          <a:ext cx="1651865" cy="16518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Common feature to take care for each service</a:t>
          </a:r>
        </a:p>
      </dsp:txBody>
      <dsp:txXfrm>
        <a:off x="3093172" y="2558677"/>
        <a:ext cx="1168045" cy="1168045"/>
      </dsp:txXfrm>
    </dsp:sp>
    <dsp:sp modelId="{C240A13B-1FC5-4630-BEAE-2E8FE3714D16}">
      <dsp:nvSpPr>
        <dsp:cNvPr id="0" name=""/>
        <dsp:cNvSpPr/>
      </dsp:nvSpPr>
      <dsp:spPr>
        <a:xfrm rot="16200000">
          <a:off x="3501692" y="1714747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1879725"/>
        <a:ext cx="245704" cy="336980"/>
      </dsp:txXfrm>
    </dsp:sp>
    <dsp:sp modelId="{559B2DDB-C3A1-434A-9114-3F2B689152BE}">
      <dsp:nvSpPr>
        <dsp:cNvPr id="0" name=""/>
        <dsp:cNvSpPr/>
      </dsp:nvSpPr>
      <dsp:spPr>
        <a:xfrm>
          <a:off x="2851262" y="2628"/>
          <a:ext cx="1651865" cy="16518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Logging</a:t>
          </a:r>
        </a:p>
      </dsp:txBody>
      <dsp:txXfrm>
        <a:off x="3093172" y="244538"/>
        <a:ext cx="1168045" cy="1168045"/>
      </dsp:txXfrm>
    </dsp:sp>
    <dsp:sp modelId="{BC389614-B1FF-41B2-97F3-DC9113EDB5E2}">
      <dsp:nvSpPr>
        <dsp:cNvPr id="0" name=""/>
        <dsp:cNvSpPr/>
      </dsp:nvSpPr>
      <dsp:spPr>
        <a:xfrm rot="19800000">
          <a:off x="4495141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2426967"/>
        <a:ext cx="245704" cy="336980"/>
      </dsp:txXfrm>
    </dsp:sp>
    <dsp:sp modelId="{B71FCC7E-DB8B-4B8D-A21E-52867DF9FC30}">
      <dsp:nvSpPr>
        <dsp:cNvPr id="0" name=""/>
        <dsp:cNvSpPr/>
      </dsp:nvSpPr>
      <dsp:spPr>
        <a:xfrm>
          <a:off x="4855366" y="1159697"/>
          <a:ext cx="1651865" cy="1651865"/>
        </a:xfrm>
        <a:prstGeom prst="ellipse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Failure Isolation</a:t>
          </a:r>
        </a:p>
      </dsp:txBody>
      <dsp:txXfrm>
        <a:off x="5097276" y="1401607"/>
        <a:ext cx="1168045" cy="1168045"/>
      </dsp:txXfrm>
    </dsp:sp>
    <dsp:sp modelId="{3B980F45-546F-41D7-890A-D3A284F36881}">
      <dsp:nvSpPr>
        <dsp:cNvPr id="0" name=""/>
        <dsp:cNvSpPr/>
      </dsp:nvSpPr>
      <dsp:spPr>
        <a:xfrm rot="1800000">
          <a:off x="4495141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3521452"/>
        <a:ext cx="245704" cy="336980"/>
      </dsp:txXfrm>
    </dsp:sp>
    <dsp:sp modelId="{7CFA58C5-E0F7-406D-A599-ECE4D85D34E1}">
      <dsp:nvSpPr>
        <dsp:cNvPr id="0" name=""/>
        <dsp:cNvSpPr/>
      </dsp:nvSpPr>
      <dsp:spPr>
        <a:xfrm>
          <a:off x="4855366" y="3473836"/>
          <a:ext cx="1651865" cy="1651865"/>
        </a:xfrm>
        <a:prstGeom prst="ellipse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Monitoring</a:t>
          </a:r>
        </a:p>
      </dsp:txBody>
      <dsp:txXfrm>
        <a:off x="5097276" y="3715746"/>
        <a:ext cx="1168045" cy="1168045"/>
      </dsp:txXfrm>
    </dsp:sp>
    <dsp:sp modelId="{D4DA6003-38A2-45C2-836B-DA6825A85BE2}">
      <dsp:nvSpPr>
        <dsp:cNvPr id="0" name=""/>
        <dsp:cNvSpPr/>
      </dsp:nvSpPr>
      <dsp:spPr>
        <a:xfrm rot="5400000">
          <a:off x="3501692" y="4009018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4068695"/>
        <a:ext cx="245704" cy="336980"/>
      </dsp:txXfrm>
    </dsp:sp>
    <dsp:sp modelId="{B3EC6172-E704-46FD-941D-02E6B3266C9D}">
      <dsp:nvSpPr>
        <dsp:cNvPr id="0" name=""/>
        <dsp:cNvSpPr/>
      </dsp:nvSpPr>
      <dsp:spPr>
        <a:xfrm>
          <a:off x="2851262" y="4630906"/>
          <a:ext cx="1651865" cy="1651865"/>
        </a:xfrm>
        <a:prstGeom prst="ellipse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Configuration</a:t>
          </a:r>
        </a:p>
      </dsp:txBody>
      <dsp:txXfrm>
        <a:off x="3093172" y="4872816"/>
        <a:ext cx="1168045" cy="1168045"/>
      </dsp:txXfrm>
    </dsp:sp>
    <dsp:sp modelId="{BCA150B6-99DD-4AC0-B372-05F0EE6A8F8F}">
      <dsp:nvSpPr>
        <dsp:cNvPr id="0" name=""/>
        <dsp:cNvSpPr/>
      </dsp:nvSpPr>
      <dsp:spPr>
        <a:xfrm rot="9000000">
          <a:off x="2508244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3521452"/>
        <a:ext cx="245704" cy="336980"/>
      </dsp:txXfrm>
    </dsp:sp>
    <dsp:sp modelId="{69D871A0-5750-42AB-AA07-1B637E2C7E3D}">
      <dsp:nvSpPr>
        <dsp:cNvPr id="0" name=""/>
        <dsp:cNvSpPr/>
      </dsp:nvSpPr>
      <dsp:spPr>
        <a:xfrm>
          <a:off x="847159" y="3473836"/>
          <a:ext cx="1651865" cy="1651865"/>
        </a:xfrm>
        <a:prstGeom prst="ellipse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Proxy to remote service </a:t>
          </a:r>
        </a:p>
      </dsp:txBody>
      <dsp:txXfrm>
        <a:off x="1089069" y="3715746"/>
        <a:ext cx="1168045" cy="1168045"/>
      </dsp:txXfrm>
    </dsp:sp>
    <dsp:sp modelId="{326C2F11-C911-46DD-9909-0323D2D9854A}">
      <dsp:nvSpPr>
        <dsp:cNvPr id="0" name=""/>
        <dsp:cNvSpPr/>
      </dsp:nvSpPr>
      <dsp:spPr>
        <a:xfrm rot="12600000">
          <a:off x="2508244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2426967"/>
        <a:ext cx="245704" cy="336980"/>
      </dsp:txXfrm>
    </dsp:sp>
    <dsp:sp modelId="{2EB003B7-8E88-4134-A4A7-89F5CCB22915}">
      <dsp:nvSpPr>
        <dsp:cNvPr id="0" name=""/>
        <dsp:cNvSpPr/>
      </dsp:nvSpPr>
      <dsp:spPr>
        <a:xfrm>
          <a:off x="847159" y="1159697"/>
          <a:ext cx="1651865" cy="1651865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etc..</a:t>
          </a:r>
        </a:p>
      </dsp:txBody>
      <dsp:txXfrm>
        <a:off x="1089069" y="1401607"/>
        <a:ext cx="1168045" cy="116804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22C2A-3CD8-4B01-82E2-D229EA0A8259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Advantages</a:t>
          </a:r>
        </a:p>
      </dsp:txBody>
      <dsp:txXfrm>
        <a:off x="64397" y="67590"/>
        <a:ext cx="10386806" cy="1190381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4C838-8576-4DC5-B8DD-D892921472B9}">
      <dsp:nvSpPr>
        <dsp:cNvPr id="0" name=""/>
        <dsp:cNvSpPr/>
      </dsp:nvSpPr>
      <dsp:spPr>
        <a:xfrm rot="18000000">
          <a:off x="4246" y="2693357"/>
          <a:ext cx="2128279" cy="1383381"/>
        </a:xfrm>
        <a:prstGeom prst="round2Same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code duplication</a:t>
          </a:r>
        </a:p>
      </dsp:txBody>
      <dsp:txXfrm>
        <a:off x="101019" y="2744005"/>
        <a:ext cx="1993217" cy="1315850"/>
      </dsp:txXfrm>
    </dsp:sp>
    <dsp:sp modelId="{17277D79-9140-406C-9E2F-FA0E5A1F6FE2}">
      <dsp:nvSpPr>
        <dsp:cNvPr id="0" name=""/>
        <dsp:cNvSpPr/>
      </dsp:nvSpPr>
      <dsp:spPr>
        <a:xfrm rot="19800000">
          <a:off x="1774901" y="922703"/>
          <a:ext cx="2128279" cy="1383381"/>
        </a:xfrm>
        <a:prstGeom prst="round2Same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complexity in the main application</a:t>
          </a:r>
        </a:p>
      </dsp:txBody>
      <dsp:txXfrm>
        <a:off x="1859315" y="985710"/>
        <a:ext cx="1993217" cy="1315850"/>
      </dsp:txXfrm>
    </dsp:sp>
    <dsp:sp modelId="{A2EDE686-78C2-4AC4-8294-564024A25A9F}">
      <dsp:nvSpPr>
        <dsp:cNvPr id="0" name=""/>
        <dsp:cNvSpPr/>
      </dsp:nvSpPr>
      <dsp:spPr>
        <a:xfrm>
          <a:off x="4193660" y="274598"/>
          <a:ext cx="2128279" cy="1383381"/>
        </a:xfrm>
        <a:prstGeom prst="round2Same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Independent from primary application in terms of run time and the language in which they are implemented – loose coupling</a:t>
          </a:r>
        </a:p>
      </dsp:txBody>
      <dsp:txXfrm>
        <a:off x="4261191" y="342129"/>
        <a:ext cx="1993217" cy="1315850"/>
      </dsp:txXfrm>
    </dsp:sp>
    <dsp:sp modelId="{B6DF3756-E044-42EE-BF8B-27B59B27BC18}">
      <dsp:nvSpPr>
        <dsp:cNvPr id="0" name=""/>
        <dsp:cNvSpPr/>
      </dsp:nvSpPr>
      <dsp:spPr>
        <a:xfrm rot="1800000">
          <a:off x="6612419" y="922703"/>
          <a:ext cx="2128279" cy="1383381"/>
        </a:xfrm>
        <a:prstGeom prst="round2Same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Can access the same resource as primary application</a:t>
          </a:r>
        </a:p>
      </dsp:txBody>
      <dsp:txXfrm>
        <a:off x="6663067" y="985710"/>
        <a:ext cx="1993217" cy="1315850"/>
      </dsp:txXfrm>
    </dsp:sp>
    <dsp:sp modelId="{200BECF0-97D9-4063-8CFE-F72D0B6104B5}">
      <dsp:nvSpPr>
        <dsp:cNvPr id="0" name=""/>
        <dsp:cNvSpPr/>
      </dsp:nvSpPr>
      <dsp:spPr>
        <a:xfrm rot="3600000">
          <a:off x="8383073" y="2693357"/>
          <a:ext cx="2128279" cy="1383381"/>
        </a:xfrm>
        <a:prstGeom prst="round2Same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Low latency due to proximity </a:t>
          </a:r>
        </a:p>
      </dsp:txBody>
      <dsp:txXfrm>
        <a:off x="8421362" y="2744005"/>
        <a:ext cx="1993217" cy="131585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9D646-C17C-4B88-A815-B89AAA0593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Issues &amp; Concerns</a:t>
          </a:r>
        </a:p>
      </dsp:txBody>
      <dsp:txXfrm>
        <a:off x="64397" y="67590"/>
        <a:ext cx="10386806" cy="119038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555171" y="0"/>
          <a:ext cx="6291943" cy="2601686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096" y="780505"/>
          <a:ext cx="7398092" cy="10406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Decomposition Pattern : Service-Mesh</a:t>
          </a:r>
        </a:p>
      </dsp:txBody>
      <dsp:txXfrm>
        <a:off x="52898" y="831307"/>
        <a:ext cx="7296488" cy="939070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Service Mesh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C9947-76FD-43E2-9A08-1E1997ECCE74}">
      <dsp:nvSpPr>
        <dsp:cNvPr id="0" name=""/>
        <dsp:cNvSpPr/>
      </dsp:nvSpPr>
      <dsp:spPr>
        <a:xfrm>
          <a:off x="0" y="1162"/>
          <a:ext cx="4615542" cy="3552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Complexity</a:t>
          </a:r>
        </a:p>
      </dsp:txBody>
      <dsp:txXfrm>
        <a:off x="17340" y="18502"/>
        <a:ext cx="4580862" cy="320524"/>
      </dsp:txXfrm>
    </dsp:sp>
    <dsp:sp modelId="{87E63C96-1CBB-4C92-AA4B-CA37B49D4562}">
      <dsp:nvSpPr>
        <dsp:cNvPr id="0" name=""/>
        <dsp:cNvSpPr/>
      </dsp:nvSpPr>
      <dsp:spPr>
        <a:xfrm>
          <a:off x="0" y="363904"/>
          <a:ext cx="4615542" cy="355204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Failure Isolation</a:t>
          </a:r>
        </a:p>
      </dsp:txBody>
      <dsp:txXfrm>
        <a:off x="17340" y="381244"/>
        <a:ext cx="4580862" cy="320524"/>
      </dsp:txXfrm>
    </dsp:sp>
    <dsp:sp modelId="{A4CD7593-7B0F-4578-AFB7-7B4C1B36BF7E}">
      <dsp:nvSpPr>
        <dsp:cNvPr id="0" name=""/>
        <dsp:cNvSpPr/>
      </dsp:nvSpPr>
      <dsp:spPr>
        <a:xfrm>
          <a:off x="0" y="726646"/>
          <a:ext cx="4615542" cy="355204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17340" y="743986"/>
        <a:ext cx="4580862" cy="320524"/>
      </dsp:txXfrm>
    </dsp:sp>
    <dsp:sp modelId="{D98FFF4E-D4A2-4FAE-912A-00317CAD6EA2}">
      <dsp:nvSpPr>
        <dsp:cNvPr id="0" name=""/>
        <dsp:cNvSpPr/>
      </dsp:nvSpPr>
      <dsp:spPr>
        <a:xfrm>
          <a:off x="0" y="1089388"/>
          <a:ext cx="4615542" cy="35520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Config changes</a:t>
          </a:r>
        </a:p>
      </dsp:txBody>
      <dsp:txXfrm>
        <a:off x="17340" y="1106728"/>
        <a:ext cx="4580862" cy="320524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9322-D273-4010-AC50-83DE0D3D9B2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What is service mesh?</a:t>
          </a:r>
        </a:p>
      </dsp:txBody>
      <dsp:txXfrm>
        <a:off x="64397" y="67590"/>
        <a:ext cx="10386806" cy="11903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D2659-BFB2-471F-9883-12F3BDB908D8}">
      <dsp:nvSpPr>
        <dsp:cNvPr id="0" name=""/>
        <dsp:cNvSpPr/>
      </dsp:nvSpPr>
      <dsp:spPr>
        <a:xfrm rot="16200000">
          <a:off x="-1044754" y="1047599"/>
          <a:ext cx="4886779" cy="2791579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dedicated infrastructure layer for service-to-service communication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focusing on managing all service-to-service communication within a distributed software system.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This makes communication optimization easier</a:t>
          </a:r>
        </a:p>
      </dsp:txBody>
      <dsp:txXfrm rot="5400000">
        <a:off x="2846" y="977355"/>
        <a:ext cx="2791579" cy="2932067"/>
      </dsp:txXfrm>
    </dsp:sp>
    <dsp:sp modelId="{696627DA-CBD3-4FC3-8D8E-01066467C0EA}">
      <dsp:nvSpPr>
        <dsp:cNvPr id="0" name=""/>
        <dsp:cNvSpPr/>
      </dsp:nvSpPr>
      <dsp:spPr>
        <a:xfrm rot="16200000">
          <a:off x="1956193" y="1047599"/>
          <a:ext cx="4886779" cy="2791579"/>
        </a:xfrm>
        <a:prstGeom prst="flowChartManualOperati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a way to control how different parts of an application share the data among themselves</a:t>
          </a:r>
        </a:p>
      </dsp:txBody>
      <dsp:txXfrm rot="5400000">
        <a:off x="3003793" y="977355"/>
        <a:ext cx="2791579" cy="2932067"/>
      </dsp:txXfrm>
    </dsp:sp>
    <dsp:sp modelId="{1BBB60AE-9B6A-4680-8269-F371CDEC0346}">
      <dsp:nvSpPr>
        <dsp:cNvPr id="0" name=""/>
        <dsp:cNvSpPr/>
      </dsp:nvSpPr>
      <dsp:spPr>
        <a:xfrm rot="16200000">
          <a:off x="4957141" y="1047599"/>
          <a:ext cx="4886779" cy="2791579"/>
        </a:xfrm>
        <a:prstGeom prst="flowChartManualOperati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Typically array of network proxies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Deployed alongside main service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Main service need not to be aware of this proxy</a:t>
          </a:r>
        </a:p>
      </dsp:txBody>
      <dsp:txXfrm rot="5400000">
        <a:off x="6004741" y="977355"/>
        <a:ext cx="2791579" cy="2932067"/>
      </dsp:txXfrm>
    </dsp:sp>
    <dsp:sp modelId="{F4FC12FB-639F-4AD0-8F97-9194E4C5BC8C}">
      <dsp:nvSpPr>
        <dsp:cNvPr id="0" name=""/>
        <dsp:cNvSpPr/>
      </dsp:nvSpPr>
      <dsp:spPr>
        <a:xfrm rot="16200000">
          <a:off x="7958089" y="1047599"/>
          <a:ext cx="4886779" cy="2791579"/>
        </a:xfrm>
        <a:prstGeom prst="flowChartManualOperati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For cloud native application</a:t>
          </a:r>
        </a:p>
      </dsp:txBody>
      <dsp:txXfrm rot="5400000">
        <a:off x="9005689" y="977355"/>
        <a:ext cx="2791579" cy="293206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3A34F-197F-4FE6-9C04-1869819BF17A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How does it work??</a:t>
          </a:r>
        </a:p>
      </dsp:txBody>
      <dsp:txXfrm>
        <a:off x="64397" y="67590"/>
        <a:ext cx="10386806" cy="1190381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A16FB-328F-41DD-ABA2-78E3647B81A4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Role of Service Mesh</a:t>
          </a:r>
        </a:p>
      </dsp:txBody>
      <dsp:txXfrm>
        <a:off x="64397" y="67590"/>
        <a:ext cx="10386806" cy="119038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E43CE-2506-49F0-A7FA-19B77B260211}">
      <dsp:nvSpPr>
        <dsp:cNvPr id="0" name=""/>
        <dsp:cNvSpPr/>
      </dsp:nvSpPr>
      <dsp:spPr>
        <a:xfrm>
          <a:off x="0" y="3948"/>
          <a:ext cx="10929257" cy="5736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28003" y="31951"/>
        <a:ext cx="10873251" cy="517635"/>
      </dsp:txXfrm>
    </dsp:sp>
    <dsp:sp modelId="{8D2BA7C3-117A-4519-B76D-EC0693F00F5E}">
      <dsp:nvSpPr>
        <dsp:cNvPr id="0" name=""/>
        <dsp:cNvSpPr/>
      </dsp:nvSpPr>
      <dsp:spPr>
        <a:xfrm>
          <a:off x="0" y="589868"/>
          <a:ext cx="10929257" cy="573641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Fault Tolerance</a:t>
          </a:r>
        </a:p>
      </dsp:txBody>
      <dsp:txXfrm>
        <a:off x="28003" y="617871"/>
        <a:ext cx="10873251" cy="517635"/>
      </dsp:txXfrm>
    </dsp:sp>
    <dsp:sp modelId="{31A9C131-D5BA-4DA5-A317-6EE86B575381}">
      <dsp:nvSpPr>
        <dsp:cNvPr id="0" name=""/>
        <dsp:cNvSpPr/>
      </dsp:nvSpPr>
      <dsp:spPr>
        <a:xfrm>
          <a:off x="0" y="1175789"/>
          <a:ext cx="10929257" cy="5736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Routing</a:t>
          </a:r>
        </a:p>
      </dsp:txBody>
      <dsp:txXfrm>
        <a:off x="28003" y="1203792"/>
        <a:ext cx="10873251" cy="517635"/>
      </dsp:txXfrm>
    </dsp:sp>
    <dsp:sp modelId="{F09FDDF9-2190-4EFA-BE6D-AB42B74D9FFC}">
      <dsp:nvSpPr>
        <dsp:cNvPr id="0" name=""/>
        <dsp:cNvSpPr/>
      </dsp:nvSpPr>
      <dsp:spPr>
        <a:xfrm>
          <a:off x="0" y="1761709"/>
          <a:ext cx="10929257" cy="57364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Observability</a:t>
          </a:r>
        </a:p>
      </dsp:txBody>
      <dsp:txXfrm>
        <a:off x="28003" y="1789712"/>
        <a:ext cx="10873251" cy="517635"/>
      </dsp:txXfrm>
    </dsp:sp>
    <dsp:sp modelId="{8478E7CD-AECC-42BE-A967-B716A03BFA24}">
      <dsp:nvSpPr>
        <dsp:cNvPr id="0" name=""/>
        <dsp:cNvSpPr/>
      </dsp:nvSpPr>
      <dsp:spPr>
        <a:xfrm>
          <a:off x="0" y="2335351"/>
          <a:ext cx="10929257" cy="58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0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Logging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Monitoring</a:t>
          </a:r>
        </a:p>
      </dsp:txBody>
      <dsp:txXfrm>
        <a:off x="0" y="2335351"/>
        <a:ext cx="10929257" cy="582467"/>
      </dsp:txXfrm>
    </dsp:sp>
    <dsp:sp modelId="{B2595B4A-55F3-4868-8579-165B5324CA08}">
      <dsp:nvSpPr>
        <dsp:cNvPr id="0" name=""/>
        <dsp:cNvSpPr/>
      </dsp:nvSpPr>
      <dsp:spPr>
        <a:xfrm>
          <a:off x="0" y="2917818"/>
          <a:ext cx="10929257" cy="5736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Security</a:t>
          </a:r>
        </a:p>
      </dsp:txBody>
      <dsp:txXfrm>
        <a:off x="28003" y="2945821"/>
        <a:ext cx="10873251" cy="517635"/>
      </dsp:txXfrm>
    </dsp:sp>
    <dsp:sp modelId="{35020157-0632-40D4-A999-6AECEF9E3487}">
      <dsp:nvSpPr>
        <dsp:cNvPr id="0" name=""/>
        <dsp:cNvSpPr/>
      </dsp:nvSpPr>
      <dsp:spPr>
        <a:xfrm>
          <a:off x="0" y="3503739"/>
          <a:ext cx="10929257" cy="573641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Access Control</a:t>
          </a:r>
        </a:p>
      </dsp:txBody>
      <dsp:txXfrm>
        <a:off x="28003" y="3531742"/>
        <a:ext cx="10873251" cy="517635"/>
      </dsp:txXfrm>
    </dsp:sp>
    <dsp:sp modelId="{514D9A8A-DAD9-4645-938D-FF9F4CFEEAE9}">
      <dsp:nvSpPr>
        <dsp:cNvPr id="0" name=""/>
        <dsp:cNvSpPr/>
      </dsp:nvSpPr>
      <dsp:spPr>
        <a:xfrm>
          <a:off x="0" y="4089659"/>
          <a:ext cx="10929257" cy="5736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Deployment</a:t>
          </a:r>
        </a:p>
      </dsp:txBody>
      <dsp:txXfrm>
        <a:off x="28003" y="4117662"/>
        <a:ext cx="10873251" cy="517635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000" kern="1200" dirty="0">
              <a:solidFill>
                <a:srgbClr val="FF0000"/>
              </a:solidFill>
            </a:rPr>
            <a:t>Summary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>
              <a:solidFill>
                <a:srgbClr val="C00000"/>
              </a:solidFill>
            </a:rPr>
            <a:t>DB / Shared-DB</a:t>
          </a:r>
          <a:r>
            <a:rPr lang="en-IN" sz="8000" kern="1200" dirty="0">
              <a:solidFill>
                <a:srgbClr val="FF0000"/>
              </a:solidFill>
            </a:rPr>
            <a:t> per service</a:t>
          </a:r>
          <a:r>
            <a:rPr lang="en-IN" sz="6600" kern="1200" dirty="0"/>
            <a:t> 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61E6F-CE47-4AAD-9CE1-6BDE210AD0B5}">
      <dsp:nvSpPr>
        <dsp:cNvPr id="0" name=""/>
        <dsp:cNvSpPr/>
      </dsp:nvSpPr>
      <dsp:spPr>
        <a:xfrm>
          <a:off x="0" y="123119"/>
          <a:ext cx="10515600" cy="107932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/>
            <a:t>Challenges with microservices architecture</a:t>
          </a:r>
        </a:p>
      </dsp:txBody>
      <dsp:txXfrm>
        <a:off x="52688" y="175807"/>
        <a:ext cx="10410224" cy="973949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C8FA4-E26C-42D9-A507-710AE00721B5}">
      <dsp:nvSpPr>
        <dsp:cNvPr id="0" name=""/>
        <dsp:cNvSpPr/>
      </dsp:nvSpPr>
      <dsp:spPr>
        <a:xfrm>
          <a:off x="79049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 dirty="0"/>
            <a:t>By the time company grows </a:t>
          </a:r>
        </a:p>
      </dsp:txBody>
      <dsp:txXfrm>
        <a:off x="940779" y="727735"/>
        <a:ext cx="3558113" cy="4715691"/>
      </dsp:txXfrm>
    </dsp:sp>
    <dsp:sp modelId="{E67749B5-ECA5-46DD-92FE-5EC372A4B5DD}">
      <dsp:nvSpPr>
        <dsp:cNvPr id="0" name=""/>
        <dsp:cNvSpPr/>
      </dsp:nvSpPr>
      <dsp:spPr>
        <a:xfrm>
          <a:off x="6020897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-80"/>
            <a:satOff val="-472"/>
            <a:lumOff val="4736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/>
            <a:t>so the application</a:t>
          </a:r>
        </a:p>
      </dsp:txBody>
      <dsp:txXfrm>
        <a:off x="7772156" y="727735"/>
        <a:ext cx="3558113" cy="4715691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3880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 </a:t>
          </a:r>
        </a:p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800" kern="1200" dirty="0">
              <a:solidFill>
                <a:srgbClr val="FF0000"/>
              </a:solidFill>
            </a:rPr>
            <a:t>CQRS</a:t>
          </a:r>
          <a:r>
            <a:rPr lang="en-IN" sz="3200" kern="1200" dirty="0"/>
            <a:t>(Command Query Responsibility Segregation)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32766" cy="1904321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0799D-3F44-4887-A8E1-B869F92C2D93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Challenges</a:t>
          </a:r>
        </a:p>
      </dsp:txBody>
      <dsp:txXfrm>
        <a:off x="64397" y="67590"/>
        <a:ext cx="10386806" cy="1190381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CEF0C-1231-4B14-86E4-3F3C24445E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Benefits</a:t>
          </a:r>
        </a:p>
      </dsp:txBody>
      <dsp:txXfrm>
        <a:off x="64397" y="67590"/>
        <a:ext cx="10386806" cy="1190381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253451"/>
          <a:ext cx="4649704" cy="1360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u="sng" kern="1200" dirty="0">
              <a:solidFill>
                <a:srgbClr val="FF0000"/>
              </a:solidFill>
            </a:rPr>
            <a:t>Data</a:t>
          </a:r>
          <a:r>
            <a:rPr lang="en-IN" sz="4000" u="sng" kern="1200" baseline="0" dirty="0">
              <a:solidFill>
                <a:srgbClr val="FF0000"/>
              </a:solidFill>
            </a:rPr>
            <a:t> Consistency</a:t>
          </a:r>
          <a:endParaRPr lang="en-IN" sz="4000" u="sng" kern="1200" dirty="0">
            <a:solidFill>
              <a:srgbClr val="FF0000"/>
            </a:solidFill>
          </a:endParaRPr>
        </a:p>
      </dsp:txBody>
      <dsp:txXfrm>
        <a:off x="66435" y="1319886"/>
        <a:ext cx="4516834" cy="1228050"/>
      </dsp:txXfrm>
    </dsp:sp>
    <dsp:sp modelId="{56A0BA0B-F9B0-4681-9E19-FE1057962B64}">
      <dsp:nvSpPr>
        <dsp:cNvPr id="0" name=""/>
        <dsp:cNvSpPr/>
      </dsp:nvSpPr>
      <dsp:spPr>
        <a:xfrm>
          <a:off x="6047027" y="358785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u="sng" kern="1200" dirty="0">
              <a:solidFill>
                <a:srgbClr val="FF0000"/>
              </a:solidFill>
            </a:rPr>
            <a:t>Eventual</a:t>
          </a:r>
        </a:p>
      </dsp:txBody>
      <dsp:txXfrm>
        <a:off x="6117908" y="429666"/>
        <a:ext cx="2999742" cy="1310236"/>
      </dsp:txXfrm>
    </dsp:sp>
    <dsp:sp modelId="{1B990DA1-35C3-41DE-855F-F31EB59B3BCD}">
      <dsp:nvSpPr>
        <dsp:cNvPr id="0" name=""/>
        <dsp:cNvSpPr/>
      </dsp:nvSpPr>
      <dsp:spPr>
        <a:xfrm>
          <a:off x="6047014" y="2017901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u="sng" kern="1200" dirty="0">
              <a:solidFill>
                <a:srgbClr val="FF0000"/>
              </a:solidFill>
            </a:rPr>
            <a:t>Strong</a:t>
          </a:r>
        </a:p>
      </dsp:txBody>
      <dsp:txXfrm>
        <a:off x="6117895" y="2088782"/>
        <a:ext cx="2999742" cy="1310236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Consistency</a:t>
          </a:r>
        </a:p>
      </dsp:txBody>
      <dsp:txXfrm>
        <a:off x="64397" y="67590"/>
        <a:ext cx="10386806" cy="1190381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Strong/Strict Consistency</a:t>
          </a:r>
        </a:p>
      </dsp:txBody>
      <dsp:txXfrm>
        <a:off x="64397" y="67590"/>
        <a:ext cx="10386806" cy="11903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C6876-4BF7-4C38-9AF0-74291C05050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vs Strong Consistency</a:t>
          </a:r>
        </a:p>
      </dsp:txBody>
      <dsp:txXfrm>
        <a:off x="64397" y="67590"/>
        <a:ext cx="10386806" cy="1190381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Driven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Sourcing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kern="1200" dirty="0">
              <a:solidFill>
                <a:srgbClr val="FF0000"/>
              </a:solidFill>
            </a:rPr>
            <a:t>How Microservices </a:t>
          </a:r>
          <a:r>
            <a:rPr lang="en-IN" sz="6600" b="1" u="sng" kern="1200" dirty="0">
              <a:solidFill>
                <a:srgbClr val="FF0000"/>
              </a:solidFill>
            </a:rPr>
            <a:t>Communicate</a:t>
          </a:r>
          <a:r>
            <a:rPr lang="en-IN" sz="6600" b="0" kern="1200" dirty="0">
              <a:solidFill>
                <a:srgbClr val="FF0000"/>
              </a:solidFill>
            </a:rPr>
            <a:t> with Each Other??</a:t>
          </a:r>
        </a:p>
      </dsp:txBody>
      <dsp:txXfrm>
        <a:off x="103019" y="1269381"/>
        <a:ext cx="11885568" cy="1904321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CCA9C-5950-4E78-B06B-ACB7F2D356E8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Challenges</a:t>
          </a:r>
        </a:p>
      </dsp:txBody>
      <dsp:txXfrm>
        <a:off x="64397" y="67590"/>
        <a:ext cx="10386806" cy="1190381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>
              <a:solidFill>
                <a:srgbClr val="FF0000"/>
              </a:solidFill>
            </a:rPr>
            <a:t>Synchronous vs Asynchronous </a:t>
          </a:r>
          <a:r>
            <a:rPr lang="en-IN" sz="6600" kern="1200" dirty="0"/>
            <a:t>Communication</a:t>
          </a:r>
          <a:endParaRPr lang="en-IN" sz="6600" b="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0" kern="120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kern="1200" dirty="0">
              <a:solidFill>
                <a:srgbClr val="002060"/>
              </a:solidFill>
            </a:rPr>
            <a:t>HTTP</a:t>
          </a:r>
          <a:endParaRPr lang="en-IN" sz="4800" b="1" u="sng" kern="1200" dirty="0">
            <a:solidFill>
              <a:srgbClr val="00206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0FDDD-2A75-4669-B043-46806CF457E9}">
      <dsp:nvSpPr>
        <dsp:cNvPr id="0" name=""/>
        <dsp:cNvSpPr/>
      </dsp:nvSpPr>
      <dsp:spPr>
        <a:xfrm>
          <a:off x="0" y="15186"/>
          <a:ext cx="10515600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HTTP : Hyper Text Transfer Protocol</a:t>
          </a:r>
        </a:p>
      </dsp:txBody>
      <dsp:txXfrm>
        <a:off x="63226" y="78412"/>
        <a:ext cx="10389148" cy="1168738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88F67-8156-4694-80E2-D3B48942BBC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Request Format</a:t>
          </a:r>
        </a:p>
      </dsp:txBody>
      <dsp:txXfrm>
        <a:off x="64397" y="67590"/>
        <a:ext cx="10386806" cy="1190381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085EF-FDC9-4C01-8147-311A5F08AE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Response Format</a:t>
          </a:r>
        </a:p>
      </dsp:txBody>
      <dsp:txXfrm>
        <a:off x="64397" y="67590"/>
        <a:ext cx="10386806" cy="11903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74211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Limitation in size</a:t>
          </a:r>
        </a:p>
      </dsp:txBody>
      <dsp:txXfrm>
        <a:off x="38784" y="112995"/>
        <a:ext cx="6622952" cy="716935"/>
      </dsp:txXfrm>
    </dsp:sp>
    <dsp:sp modelId="{1521A433-D014-4A71-8493-2173F4089581}">
      <dsp:nvSpPr>
        <dsp:cNvPr id="0" name=""/>
        <dsp:cNvSpPr/>
      </dsp:nvSpPr>
      <dsp:spPr>
        <a:xfrm>
          <a:off x="0" y="926314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Complexity grows with time</a:t>
          </a:r>
        </a:p>
      </dsp:txBody>
      <dsp:txXfrm>
        <a:off x="38784" y="965098"/>
        <a:ext cx="6622952" cy="716935"/>
      </dsp:txXfrm>
    </dsp:sp>
    <dsp:sp modelId="{77BE37F3-7D97-4F30-9C8A-1DDF5777E5BC}">
      <dsp:nvSpPr>
        <dsp:cNvPr id="0" name=""/>
        <dsp:cNvSpPr/>
      </dsp:nvSpPr>
      <dsp:spPr>
        <a:xfrm>
          <a:off x="0" y="1778417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Long time to release new features</a:t>
          </a:r>
          <a:endParaRPr lang="en-IN" sz="2000" kern="1200" dirty="0"/>
        </a:p>
      </dsp:txBody>
      <dsp:txXfrm>
        <a:off x="38784" y="1817201"/>
        <a:ext cx="6622952" cy="716935"/>
      </dsp:txXfrm>
    </dsp:sp>
    <dsp:sp modelId="{1F5D731C-675D-4993-8B62-B8AA7194555D}">
      <dsp:nvSpPr>
        <dsp:cNvPr id="0" name=""/>
        <dsp:cNvSpPr/>
      </dsp:nvSpPr>
      <dsp:spPr>
        <a:xfrm>
          <a:off x="0" y="2630520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time to send the fix for production bug</a:t>
          </a:r>
          <a:endParaRPr lang="en-IN" sz="2000" kern="1200" dirty="0"/>
        </a:p>
      </dsp:txBody>
      <dsp:txXfrm>
        <a:off x="38784" y="2669304"/>
        <a:ext cx="6622952" cy="716935"/>
      </dsp:txXfrm>
    </dsp:sp>
    <dsp:sp modelId="{25FBE2C9-F954-40CC-A377-7187B031C636}">
      <dsp:nvSpPr>
        <dsp:cNvPr id="0" name=""/>
        <dsp:cNvSpPr/>
      </dsp:nvSpPr>
      <dsp:spPr>
        <a:xfrm>
          <a:off x="0" y="3482623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Even small change in one module needs redeployment of whole application</a:t>
          </a:r>
        </a:p>
      </dsp:txBody>
      <dsp:txXfrm>
        <a:off x="38784" y="3521407"/>
        <a:ext cx="6622952" cy="716935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72D0A-8CC2-4657-92CE-04BC1D444402}">
      <dsp:nvSpPr>
        <dsp:cNvPr id="0" name=""/>
        <dsp:cNvSpPr/>
      </dsp:nvSpPr>
      <dsp:spPr>
        <a:xfrm>
          <a:off x="0" y="63156"/>
          <a:ext cx="10515600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REST – Representational State Transfer</a:t>
          </a:r>
        </a:p>
      </dsp:txBody>
      <dsp:txXfrm>
        <a:off x="58543" y="121699"/>
        <a:ext cx="10398514" cy="1082164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358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0" kern="1200" dirty="0">
              <a:solidFill>
                <a:srgbClr val="FF0000"/>
              </a:solidFill>
            </a:rPr>
            <a:t>How to setup Asynchronous communication</a:t>
          </a:r>
          <a:r>
            <a:rPr lang="en-IN" sz="4400" b="1" kern="1200" dirty="0">
              <a:solidFill>
                <a:srgbClr val="FF0000"/>
              </a:solidFill>
            </a:rPr>
            <a:t> :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1" kern="1200" dirty="0">
              <a:solidFill>
                <a:srgbClr val="FF0000"/>
              </a:solidFill>
            </a:rPr>
            <a:t>Message Based</a:t>
          </a:r>
          <a:endParaRPr lang="en-IN" sz="6600" b="1" u="sng" kern="1200" dirty="0">
            <a:solidFill>
              <a:srgbClr val="FF0000"/>
            </a:solidFill>
          </a:endParaRPr>
        </a:p>
      </dsp:txBody>
      <dsp:txXfrm>
        <a:off x="103019" y="1269381"/>
        <a:ext cx="11887548" cy="1904321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FD510-6E05-4F11-889A-B044A02D9AA9}">
      <dsp:nvSpPr>
        <dsp:cNvPr id="0" name=""/>
        <dsp:cNvSpPr/>
      </dsp:nvSpPr>
      <dsp:spPr>
        <a:xfrm>
          <a:off x="0" y="255036"/>
          <a:ext cx="10515600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Different approaches for message based communication</a:t>
          </a:r>
        </a:p>
      </dsp:txBody>
      <dsp:txXfrm>
        <a:off x="39809" y="294845"/>
        <a:ext cx="10435982" cy="735872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D305D-AEA3-406D-BF9D-42279FFE152A}">
      <dsp:nvSpPr>
        <dsp:cNvPr id="0" name=""/>
        <dsp:cNvSpPr/>
      </dsp:nvSpPr>
      <dsp:spPr>
        <a:xfrm>
          <a:off x="847963" y="0"/>
          <a:ext cx="9610247" cy="55054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80A62-3E43-48F4-A766-6805411CDB1E}">
      <dsp:nvSpPr>
        <dsp:cNvPr id="0" name=""/>
        <dsp:cNvSpPr/>
      </dsp:nvSpPr>
      <dsp:spPr>
        <a:xfrm>
          <a:off x="494645" y="1651634"/>
          <a:ext cx="10316883" cy="22021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How to implement the messaging based communication??</a:t>
          </a:r>
        </a:p>
      </dsp:txBody>
      <dsp:txXfrm>
        <a:off x="602147" y="1759136"/>
        <a:ext cx="10101879" cy="1987176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153820" y="1166362"/>
          <a:ext cx="773928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0" kern="1200" dirty="0">
              <a:solidFill>
                <a:srgbClr val="FF0000"/>
              </a:solidFill>
            </a:rPr>
            <a:t>What is </a:t>
          </a:r>
          <a:r>
            <a:rPr lang="en-IN" sz="6000" b="1" kern="1200" dirty="0" err="1"/>
            <a:t>GraphQL</a:t>
          </a:r>
          <a:r>
            <a:rPr lang="en-IN" sz="6000" b="1" kern="1200" dirty="0"/>
            <a:t>?</a:t>
          </a:r>
          <a:endParaRPr lang="en-IN" sz="4800" b="1" u="sng" kern="1200" dirty="0">
            <a:solidFill>
              <a:srgbClr val="002060"/>
            </a:solidFill>
          </a:endParaRPr>
        </a:p>
      </dsp:txBody>
      <dsp:txXfrm>
        <a:off x="2256839" y="1269381"/>
        <a:ext cx="7533247" cy="1904321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96905-FA94-4A82-AEB6-50DBEAEBC221}">
      <dsp:nvSpPr>
        <dsp:cNvPr id="0" name=""/>
        <dsp:cNvSpPr/>
      </dsp:nvSpPr>
      <dsp:spPr>
        <a:xfrm>
          <a:off x="0" y="523043"/>
          <a:ext cx="10515600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Overfetching</a:t>
          </a:r>
        </a:p>
      </dsp:txBody>
      <dsp:txXfrm>
        <a:off x="76105" y="599148"/>
        <a:ext cx="10363390" cy="1406815"/>
      </dsp:txXfrm>
    </dsp:sp>
    <dsp:sp modelId="{8EB3F3E8-1D6E-4C01-8DF5-13402C95C9F2}">
      <dsp:nvSpPr>
        <dsp:cNvPr id="0" name=""/>
        <dsp:cNvSpPr/>
      </dsp:nvSpPr>
      <dsp:spPr>
        <a:xfrm>
          <a:off x="0" y="2269269"/>
          <a:ext cx="10515600" cy="15590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Underfetching</a:t>
          </a:r>
        </a:p>
      </dsp:txBody>
      <dsp:txXfrm>
        <a:off x="76105" y="2345374"/>
        <a:ext cx="10363390" cy="1406815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68A2A-2A9C-4A25-8191-5735F99F37AB}">
      <dsp:nvSpPr>
        <dsp:cNvPr id="0" name=""/>
        <dsp:cNvSpPr/>
      </dsp:nvSpPr>
      <dsp:spPr>
        <a:xfrm>
          <a:off x="0" y="345519"/>
          <a:ext cx="10515600" cy="8394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GraphQL is the better REST</a:t>
          </a:r>
        </a:p>
      </dsp:txBody>
      <dsp:txXfrm>
        <a:off x="40980" y="386499"/>
        <a:ext cx="10433640" cy="757514"/>
      </dsp:txXfrm>
    </dsp:sp>
    <dsp:sp modelId="{E8EEDDDB-3F4B-4CDA-A806-39007A8DDD19}">
      <dsp:nvSpPr>
        <dsp:cNvPr id="0" name=""/>
        <dsp:cNvSpPr/>
      </dsp:nvSpPr>
      <dsp:spPr>
        <a:xfrm>
          <a:off x="0" y="1285794"/>
          <a:ext cx="10515600" cy="839474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Query language for your API</a:t>
          </a:r>
        </a:p>
      </dsp:txBody>
      <dsp:txXfrm>
        <a:off x="40980" y="1326774"/>
        <a:ext cx="10433640" cy="757514"/>
      </dsp:txXfrm>
    </dsp:sp>
    <dsp:sp modelId="{8F504747-E0C4-4E02-B3C3-12AF5B894150}">
      <dsp:nvSpPr>
        <dsp:cNvPr id="0" name=""/>
        <dsp:cNvSpPr/>
      </dsp:nvSpPr>
      <dsp:spPr>
        <a:xfrm>
          <a:off x="0" y="2226069"/>
          <a:ext cx="10515600" cy="839474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Strong type system to define the capabilities of the API</a:t>
          </a:r>
        </a:p>
      </dsp:txBody>
      <dsp:txXfrm>
        <a:off x="40980" y="2267049"/>
        <a:ext cx="10433640" cy="757514"/>
      </dsp:txXfrm>
    </dsp:sp>
    <dsp:sp modelId="{A277457F-A5B6-43A7-8AC1-1E0D9E4B7D08}">
      <dsp:nvSpPr>
        <dsp:cNvPr id="0" name=""/>
        <dsp:cNvSpPr/>
      </dsp:nvSpPr>
      <dsp:spPr>
        <a:xfrm>
          <a:off x="0" y="3166343"/>
          <a:ext cx="10515600" cy="83947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An schema serves as contract between client and server</a:t>
          </a:r>
        </a:p>
      </dsp:txBody>
      <dsp:txXfrm>
        <a:off x="40980" y="3207323"/>
        <a:ext cx="10433640" cy="757514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61337" y="1166362"/>
          <a:ext cx="1144742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 err="1"/>
            <a:t>Microserivces</a:t>
          </a:r>
          <a:r>
            <a:rPr lang="en-IN" sz="4800" kern="1200" dirty="0"/>
            <a:t> Communication Patterns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b="1" kern="1200" dirty="0">
              <a:solidFill>
                <a:srgbClr val="FF0000"/>
              </a:solidFill>
            </a:rPr>
            <a:t>Summary</a:t>
          </a:r>
          <a:endParaRPr lang="en-IN" sz="6000" b="1" u="sng" kern="1200" dirty="0">
            <a:solidFill>
              <a:srgbClr val="FF0000"/>
            </a:solidFill>
          </a:endParaRPr>
        </a:p>
      </dsp:txBody>
      <dsp:txXfrm>
        <a:off x="364356" y="1269381"/>
        <a:ext cx="11241386" cy="1904321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709673" y="1166362"/>
          <a:ext cx="1056035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API Gateway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812692" y="1269381"/>
        <a:ext cx="10354316" cy="1904321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5BAEF-6600-448C-B578-C65892A0DCB3}">
      <dsp:nvSpPr>
        <dsp:cNvPr id="0" name=""/>
        <dsp:cNvSpPr/>
      </dsp:nvSpPr>
      <dsp:spPr>
        <a:xfrm>
          <a:off x="914399" y="0"/>
          <a:ext cx="10363200" cy="6858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9C953-3BEF-4978-9654-2CD4C03CF717}">
      <dsp:nvSpPr>
        <dsp:cNvPr id="0" name=""/>
        <dsp:cNvSpPr/>
      </dsp:nvSpPr>
      <dsp:spPr>
        <a:xfrm>
          <a:off x="1066800" y="2057400"/>
          <a:ext cx="10058399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How do the </a:t>
          </a:r>
          <a:r>
            <a:rPr lang="en-IN" sz="5000" b="1" kern="1200" dirty="0">
              <a:solidFill>
                <a:srgbClr val="FF0000"/>
              </a:solidFill>
            </a:rPr>
            <a:t>clients</a:t>
          </a:r>
          <a:r>
            <a:rPr lang="en-IN" sz="5000" kern="1200" dirty="0"/>
            <a:t> of microservices based application </a:t>
          </a:r>
          <a:r>
            <a:rPr lang="en-IN" sz="5000" b="1" kern="1200" dirty="0">
              <a:solidFill>
                <a:srgbClr val="FF0000"/>
              </a:solidFill>
            </a:rPr>
            <a:t>access</a:t>
          </a:r>
          <a:r>
            <a:rPr lang="en-IN" sz="5000" kern="1200" dirty="0"/>
            <a:t> the </a:t>
          </a:r>
          <a:r>
            <a:rPr lang="en-IN" sz="5000" b="1" kern="1200" dirty="0">
              <a:solidFill>
                <a:srgbClr val="FF0000"/>
              </a:solidFill>
            </a:rPr>
            <a:t>individual microservice</a:t>
          </a:r>
          <a:r>
            <a:rPr lang="en-IN" sz="5000" kern="1200" dirty="0"/>
            <a:t>??</a:t>
          </a:r>
        </a:p>
      </dsp:txBody>
      <dsp:txXfrm>
        <a:off x="1200712" y="2191312"/>
        <a:ext cx="9790575" cy="24753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961FC-D73A-40CF-A115-2F016EB3021B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API Gateway</a:t>
          </a:r>
        </a:p>
      </dsp:txBody>
      <dsp:txXfrm>
        <a:off x="64397" y="67590"/>
        <a:ext cx="10386806" cy="1190381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AD021-AF22-45E4-B8D6-37EFDF065C02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Implementations</a:t>
          </a:r>
        </a:p>
      </dsp:txBody>
      <dsp:txXfrm>
        <a:off x="64397" y="67590"/>
        <a:ext cx="10386806" cy="1190381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410782" y="1166362"/>
          <a:ext cx="1115173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Observability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u="sng" kern="1200" dirty="0">
              <a:solidFill>
                <a:srgbClr val="FF0000"/>
              </a:solidFill>
            </a:rPr>
            <a:t>Performance Metrics &amp; Health Check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513801" y="1269381"/>
        <a:ext cx="10945696" cy="1904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504E98-5C0A-4ED2-A642-DF3342D0E0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5D421-C2AC-4F7C-8318-1C3299D77F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DF563-4CD5-4439-BC84-7343698EF638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ADDA3-C23B-486F-94E3-AF84665AC6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0F0CD-95AC-41FA-BFE5-49E38F5FA1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1AE7D-F52A-4C43-ABE8-882A70C99F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992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7:56:08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9769 7215 564 0,'-1'-6'175'0,"2"-3"19"15,7-2-163-15,6-4-19 16,6-4-21-16,12-10 2 16,2-1 5-16,7-10 4 15,-2-1 0-15,9-10 1 16,-5 5 0-16,10-9 3 16,-3 7 2-16,9-5 1 15,-8 8 0-15,4-5 0 16,-8 7-3-16,3-5-3 15,-11 9-1-15,2-3-2 16,-9 10 0-16,-1 4 0 16,-9 11 0-16,-4 2-1 0,-6 8 1 15,-3 3-3-15,-7 2-4 16,-1 4-22-16,-1 1-15 16,-1-3-50-16,0 1-37 15,-12 21-67-15,-33 47-17 16</inkml:trace>
  <inkml:trace contextRef="#ctx0" brushRef="#br0" timeOffset="344.65">10052 7203 24 0,'-27'46'91'0,"0"-5"-28"15,9-14-4-15,1 0-1 16,8-10-29-16,2-4 42 15,5-6 8-15,-1-4 6 16,4-2-4-16,-1-2-9 16,0 0-50-16,2 0-15 15,3-4-6-15,25-14 2 16,40-45 1-16,-25 20 2 16,1 4-3-16,9-8 0 15,-3 4 0-15,11-7-1 16,-9 8-2-16,6-5 2 15,-10 7-1-15,3-2 1 0,-14 8 1 16,5 2 0-16,-9 7 2 16,3 2-1-16,-12 6-1 15,2 2 0-15,-6 4 0 16,3 3-162-16,-4 7 53 16</inkml:trace>
  <inkml:trace contextRef="#ctx0" brushRef="#br0" timeOffset="9692.29">24941 3200 268 0,'-17'23'147'0,"2"-10"-22"16,5 1-36-16,4 1-94 16,2 2-2-16,2 3 1 15,3-3-2-15,4-4 2 16,2-4-1-16,3-1 3 16,7-6 1-16,6-2 5 0,12-7 4 15,4 1 4-15,12-9 0 16,1 0 0-16,7-8 1 15,-4 6-3-15,13-7 1 16,-1 2-1-16,18-3-2 16,-1 5-2-16,12-7-2 15,-7 2 0-15,6-1-2 16,-16 2 1-16,0-1 1 16,-14 6 1-16,-5 3 1 15,-15 8 0-15,-7 2 0 16,-16 6-1-16,-1 2-1 15,-12 1 0-15,-3-1 1 16,-3-1 0-16,-2 0-5 16,-2-2-2-16,0 0-136 15,-3 0 39-15</inkml:trace>
  <inkml:trace contextRef="#ctx0" brushRef="#br0" timeOffset="10309.6">25528 2785 709 0,'-3'7'158'0,"1"-4"50"16,4-3-215-16,-2 0-13 15,0-2-6-15,1 2-1 16,18 3 12-16,56 7 7 15,-29-6 4-15,11-1 1 16,-2-3 4-16,15-9 0 16,-7-5 1-16,12-1-1 15,-8-3 0-15,5-4 0 16,-13 7-1-16,1 3-1 16,-15 4 1-16,-5 5-2 15,-12 4 0-15,-3 1-1 16,-12 3 0-16,-3-1 1 15,-4 1 0-15,-1 2 1 0,-4-3 2 16,0 2 1-16,-1 1 0 16,0-7 0-16,-1 0 0 15,0 1 0-15,0 0 0 16,-1 11 0-16,0 2-1 16,-4 5 0-16,-17 39-1 15,6-28-2-15,1 5 0 16,-4 12 0-16,2 2 1 15,-3 12 0-15,4 3 1 16,-4 7 0-16,4-6 1 16,-4 12-1-16,-2-1 2 0,-13 27-2 15,0 4-171-15,-7 28-23 16,0-16-51-16</inkml:trace>
  <inkml:trace contextRef="#ctx0" brushRef="#br0" timeOffset="12395.21">24774 8007 466 0,'-2'4'305'0,"-1"-4"-41"15,1-1-119-15,1 0-46 16,1 1-83-16,0 0-37 16,-1 0-21-16,1 0-9 15,0 0 5-15,0 0 1 16,1 0 21-16,0 0 10 15,14 5 9-15,8-1-1 16,32 7 3-16,-23-10-2 16,-1-4 2-16,10 5-3 0,2-5-1 15,10-1-1-15,0 0 4 16,9-3 0-16,-5-2 3 16,6-1 1-16,-1-4 5 15,12-5-3-15,-5 3 0 16,19-4 0-16,-9 1 0 15,14-4-2-15,-13 1 1 16,15-2-1-16,-16 3 1 16,9 0 0-16,-13 6 0 15,8-2-1-15,-11 2 1 0,13-2 1 16,-6 0-1-16,11-3 6 16,-2 0 47-16,25-8 11 15,-8-5 1-15,8-3 1 16,-9 5-5-16,-4-2-46 15,-29 11-10-15,1 2-1 16,-17 9-1-16,3-3-1 16,-14 4 0-16,-1 0-1 15,-14 5 0-15,-5-1-1 16,-13 4 1-16,-5 0 5 16,-6 2 2-16,-3-1-6 15,2 0-36-15,-1 0-119 16,-22-2-86-16,-59-11-48 15,28 1-124-15</inkml:trace>
  <inkml:trace contextRef="#ctx0" brushRef="#br0" timeOffset="13031.18">26644 7126 549 0,'-6'8'263'15,"0"-8"0"-15,0-4-131 16,4 3-82-16,6 1-21 16,-4 0-38-16,1 0-1 15,7 1 5-15,21 10 5 16,39 10 4-16,-23-16-1 16,-1-1 0-16,19-5 3 15,5-3-1-15,17-3 1 16,0-1 0-16,18-1-1 15,-10 2-2-15,11-1 0 16,-11 5-1-16,1-1-1 16,-14 4 0-16,6 2-1 15,-14 6 1-15,-2 2 0 16,-13 1-1-16,-11 3 1 16,-21-4 3-16,-10 0 33 15,-12-5 18-15,-9 4 15 16,-13-1 4-16,-16 10 3 0,-7 4-32 15,-16 11-16-15,1 3-14 16,-6 13-5-16,8 1-5 16,-11 11-2-16,5-4-3 15,-9 6-1-15,5-10-1 16,2 4-51-16,18-10-100 16,9 0-195-16,18-17-18 0</inkml:trace>
  <inkml:trace contextRef="#ctx0" brushRef="#br0" timeOffset="23421.49">6252 7702 630 0,'-14'-20'139'0,"1"0"69"16,8 8-179-16,-1 3 3 15,4 6-8-15,5-4-2 16,5 0-12-16,9-10-10 0,7-5-4 16,8-19 2-16,1-7 0 15,9-19 1-15,-4-3 1 16,3-13 0-16,-3 8 2 16,5-8-1-16,-8 12-1 15,1 5-2-15,-4 13 0 16,0 5-3-16,-7 22-1 15,5 7-62-15,-4 10-54 16,-1 7-93-16,-8 3-48 16</inkml:trace>
  <inkml:trace contextRef="#ctx0" brushRef="#br0" timeOffset="23748.39">6337 6971 614 0,'-26'17'130'16,"0"-9"58"-16,3-1-182 16,7-1-6-16,5 3-3 15,6-5-4-15,5 0-8 16,4-3 1-16,-4-2 0 16,1-1 2-16,7 0 5 0,14-6 8 15,42-20 1-15,-35 12-1 16,8-6 2-16,-1 2-2 15,9-6 0-15,-4 4-1 16,5 4 0-16,-9 6 0 16,1 10 1-16,-9 7 0 15,-2 12 2-15,-7 7-1 16,5 19 2-16,-5 8-2 16,1 23 5-16,-1 9-56 15,4 49-129-15,-6 10 30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5:55:01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9134 8951 308 0,'-7'7'146'0,"3"-7"-6"16,4 0-89-16,3 1-17 16,-3-1-31-16,0 0-8 15,1 0 0-15,14 0 3 16,5 1 1-16,39 4 2 16,-37-6 0-16,4-2 4 0,-2 0 1 15,4-3 4-15,-3 0 0 16,8-1 3-16,-3 0-4 15,5-1-1-15,1 0-3 16,10-2-1-16,-1 0-2 16,12-4 0-16,-2 2 0 15,13-4 0-15,-7 2-1 16,9-1 1-16,-7 1-1 16,8-3 0-16,-9 2-1 0,11-2 0 15,-6 2-1-15,11-1 0 16,-10 3-2-16,8 0 1 15,-9 4-1-15,8-1 0 16,-10 3 1-16,10 0 0 16,-10 5 0-16,7-1 0 15,-9 6 0-15,6-1 0 16,-9 0 1-16,10-2 0 16,-7 1-1-16,11-1 0 15,-7 3 0-15,6-3 1 16,-6 0 1-16,9-3 1 15,-8 1-2-15,14-1 2 16,-7-1-1-16,13 2 0 16,-10-2 1-16,14-1 0 15,-10 0 0-15,14-1 1 16,-10 2 1-16,12 1-3 16,-11 0 2-16,15 3-1 0,-9-2 0 15,16-1-1-15,-7-1 1 16,19 1 0-16,-13 0 0 15,14-3-1-15,-13 3 0 16,15-2 0-16,-15-3-1 16,15 2 1-16,-10 0 1 15,22-2 1-15,-12 3-1 0,23-6 1 16,-11-1 0-16,20-5 0 16,-17 0-1-16,17-3-1 15,-23 4-1-15,12 0 1 16,-20 6-1-16,20 1-1 15,-20 4 1-15,19 0 1 16,-15 3 0-16,21 1 0 16,-18-1 1-16,15 2-1 15,-15 0 0-15,18 1 1 16,-21-1-2-16,21 1 2 16,-17-1 0-16,16-2-2 15,-19 0 1-15,17 1 1 16,-23 0-3-16,13 0 1 15,-17 3 0-15,15 1 0 16,-21-2 2-16,19 0-1 0,-14 1 1 16,13-3-1-16,-21-2-1 15,15-1 0-15,-18 0-1 16,13-2 1-16,-16 0-1 16,16 3 2-16,-15 0 0 15,16 2 0-15,-16 0 0 16,15 1 1-16,-11-1 0 15,13 2 0-15,-17-1 0 0,13 1 0 16,-14-1-1-16,11 1 2 16,-12 2-1-16,12-1 0 15,-15-1-1-15,15 2 0 16,-11 1 0-16,14-3 0 16,-6-1 0-16,21 0 1 15,-13 0 0-15,16 1-1 16,-17 2 0-16,14 2 0 15,-19 5 2-15,14 2-2 16,-15 0 0-16,18 2 0 16,-15-4 1-16,16 0 1 15,-14-2-2-15,13 3 0 16,-17-4 0-16,12 1 0 16,-17-2-3-16,15-2 4 15,-15-2-1-15,14 2 1 0,-13-3-2 16,16 0 2-16,-14-1-1 15,7-1 0-15,-13-1 0 16,12 1 2-16,-17-1-2 16,11-1 2-16,-7 1 1 15,12-2-2-15,-13 4-2 16,14-2 3-16,-12 1-3 16,9 1-1-16,-10 3 1 15,15-4 2-15,-12 1-1 0,16 1 1 16,-9 0-1-16,14-3 1 15,-15 3-1-15,16 0 0 16,-20 1 2-16,17-2-1 16,-15 1 1-16,18-2-3 15,-15-3 2-15,13-2 0 16,-17 2-2-16,6-3 1 16,-23 3 0-16,6 1 1 15,-18 3-2-15,7 0 3 16,-12 3-1-16,8 2 1 15,-11 1 1-15,4 1 0 16,-18-3-1-16,-6 1-1 16,-16 1 1-16,-6 1-8 15,-11-3-21-15,-1 11-129 16,-7 6 31-16</inkml:trace>
  <inkml:trace contextRef="#ctx0" brushRef="#br0" timeOffset="1540.85">10254 10277 542 0,'0'1'247'0,"0"0"-13"16,0 0-107-16,0 0-122 0,0 0-20 16,0 1-11-1,0-1-6-15,1 0 2 0,0 0 3 16,12 7 9-16,13 6 6 15,38 16 5-15,-26-21-1 16,-4-1 0-16,7-1 1 16,-2-3 1-16,9-1 2 15,-3-1 1-15,18 1 1 16,1-3 0-16,14 0 0 16,-4-1-1-16,13-4 2 15,-11 3 0-15,12-2 1 16,-7-2 0-16,10 2 1 15,-8 1-1-15,11-1 2 16,-10-1-2-16,14 4 1 16,-11-2 0-16,14-1 0 15,-11 3-1-15,9-1 0 0,-15 1-1 16,13-1-1-16,-13 2-1 16,14-1 1-16,-9 0 0 15,18 0 0-15,-10-3 2 16,17 1 0-16,-12 0-2 15,17 1 0-15,-15 0 0 16,16 1 0-16,-15 0-1 16,18 0 1-16,-15-1 2 15,11 0-1-15,-13 0-1 16,13 1 1-16,-19 0-2 0,11-1 0 16,-10 2 6-16,16 2-2 15,-14 1 0-15,11 2 2 16,-9 0 3-16,14 5-6 15,-14-1 0-15,16-1 1 16,-11 2 0-16,13 2-4 16,-14-2 0-16,15 3 2 15,-17-2 0-15,17 3 0 16,-14-6 0-16,16 4-1 16,-15-3 2-16,19 0 2 15,-14-3-1-15,10 3-1 16,-19-8 0-16,9 3-1 15,-26-4 0-15,3-2-1 0,-18 2 1 16,-2 1 1 0,-22-1 0-16,-3 2 2 0,-20 0 2 15,-6-2 2-15,-10 0 1 16,-4 2 2-16,-3-2-1 16,-1 1-1-16,-4-2-13 15,0 1-184-15,1-2 56 16</inkml:trace>
  <inkml:trace contextRef="#ctx0" brushRef="#br0" timeOffset="2665.68">20824 10428 545 0,'49'53'246'15,"-40"-50"-22"1,-7-5-134-16,4 0-81 0,6-2-32 16,8 4-2-16,4-1 8 15,9-1 7-15,-2-2 6 0,6 4-1 16,-1-1 2-16,12 0 0 15,-2 1-1-15,14 0 0 16,0 0 3-16,14-2-1 16,-2-1 1-16,19 1 1 15,1 1 1-15,16-5-1 16,-3 1 0-16,19 4-1 16,-8-3 1-16,15-3 0 15,-9 3 1-15,22-1 1 16,-11-2-1-16,18 1 1 15,-22 1-1-15,21 2 0 16,-23-1-1-16,13 2 0 16,-16 1-1-16,26 1 1 0,-21 0 0 15,18 0 1-15,-12 1 1 16,15-1-1-16,-20-2 0 16,17-2-1-16,-22 3-1 15,11-4 1-15,-19 3 0 16,10-2 2-16,-18 0 6 15,7-2-3-15,-17 1 1 16,8-1 0-16,-19 2-1 16,1-1-4-16,-17 1 2 0,-4 2 0 15,-19 0 0-15,-7 2-1 16,-20-2 0-16,-2 2-2 16,-11 2-26-16,-2 1-188 15,-5 0 54-15</inkml:trace>
  <inkml:trace contextRef="#ctx0" brushRef="#br0" timeOffset="3996.65">9501 12350 817 0,'-8'9'330'0,"2"-3"22"16,4-13-216-16,-2 8-55 16,2-1-51-16,1 0-11 15,1 0-18-15,-1-1-9 0,1 1-7 16,0 0-12-16,0 0-7 15,0 0-15-15,0 0 1 16,0 0 4-16,1 0 11 16,13 0 6-16,16 1 14 15,47 5 7-15,-31-5 2 16,18 1 0-16,9 4 4 16,19-3-1-16,3 4-7 15,27 2-46-15,-1-2-12 16,24 1-24-16,-4-3-12 0,23-5-10 15,-17 2 43-15,18-3 12 16,-18-2 22-16,11 1 11 16,-20 2 17-16,17-4 1 15,-18 3 1-15,18-4-1 16,-11 0 2-16,23 0-2 16,-22-1 3-16,36-2 1 15,-19 1 0-15,31 2 1 16,-18 0 3-16,34 0 1 15,-27 0-2-15,28 2 2 16,-23-2-1-16,26 0-2 16,-22-4 0-16,25-2 0 15,-25-4-1-15,27-6-1 16,-26 0 3-16,25-3-4 0,-30 2 1 16,20 3 1-16,-29 5 1 15,12 2-4-15,-26 5 2 16,20 2 0-16,-20 2 1 15,29 0 3-15,-18 2 0 16,28-4 3-16,-17-1 4 16,16-1-1-16,-21-1-7 0,22-1 5 15,-27 2-4-15,18 3-6 16,-17 1 0-16,17 2 5 16,-23 2-3-16,23 2 1 15,-19-2 4-15,20 1-1 16,-23 0 0-16,25 2 0 15,-21 0 1-15,18 2-3 16,-25 2 0-16,19 2 1 16,-22 1-1-16,16 1-1 15,-21-1 3-15,24 2 0 16,-18-3-1-16,19-2 0 16,-20 0 1-16,23 0-2 15,-23-2 1-15,21 2-1 16,-29 3-1-16,24 0 2 15,-24 0 0-15,16 0 1 16,-20-3 3-16,19-4-1 0,-29-3 1 16,22-5-2-16,-28-4-2 15,9-2-1-15,-22 1 1 16,7-3-1-16,-31 3 1 16,5 1 0-16,-24 2-1 15,-1 0 3-15,-14 0 9 16,0 1 29-16,-16 0 8 0,-3 1 17 15,-14 0 9-15,-4 2 5 16,-14 1-27-16,-4 1-3 16,-6-2-19-16,-3 2-41 15,-1 0-253-15,-2-1 66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5:55:12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14705 2030 178 0,'8'-2'53'15,"-7"1"11"-15,11-2-46 16,1-2-16-16,9-1-1 16,3-2-1-16,9-5-1 15,-2 2 0-15,5-7 3 16,-6 0 4-16,7-4 13 15,-5 4 5-15,6-12 3 16,1 1 1-16,10-10 3 16,-4-3-10-16,7-10-3 0,-5 6-3 15,4 0-2-15,-10 9-7 16,5 1-1-16,-9 13-2 16,4 0 0-16,-9 5-1 15,-4 3 0-15,-10 6 1 0,-4 2 61 16,-10 2 16-1,-3 4 13-15,0 1 2 0,-2 0-3 16,0-1-66-16,0 1-98 16,0 0-129-16,0-1 4 15</inkml:trace>
  <inkml:trace contextRef="#ctx0" brushRef="#br0" timeOffset="28669.69">19613 5307 698 0,'-49'-64'196'15,"38"50"39"-15,0 6-194 16,-3-5-47-16,2 1 3 16,-9-4-6-16,-2 1 4 15,-10-5-7-15,-6 3-14 16,-14-1-27-16,2 4 16 15,-4-1 55-15,10 3 33 16,3 1 15-16,14 3 24 0,-2 1-15 16,5 3-59-16,-11 5-29 15,-3 9-31-15,-13 13-22 16,-1 9-6-16,-12 17-5 16,4 7 7-16,-1 14 16 15,9-4 21-15,-2 11 8 16,13-5 9-16,2 7 7 15,9-7 6-15,-3 16 2 16,8-5 1-16,-1 18-1 16,8-7 0-16,-3 17 1 15,9-13-1-15,5 10 0 16,6-14 0-16,4 8 0 16,8-19 0-16,10 7 1 15,2-15 0-15,9 7 0 0,6-12 0 16,10 4 0-16,-2-12 0 15,13 5 1-15,-1-13 0 16,11 5 0-16,0-7 0 16,18 6 0-16,-4-11-1 15,17 3 0-15,-6-15-2 16,19-1 0-16,-11-16 0 16,19-6 0-16,-13-15 0 15,18-6 1-15,-16-9-1 0,13-12-1 16,-15-5 0-16,10-11 0 15,-16-1 1-15,6-11-1 16,-21 5 0-16,0-8-2 16,-21 9 1-16,0-10 2 15,-16 8 14-15,3-10 25 16,-10 10 14-16,-2-7 17 16,-13 13 7-16,-4-3 2 15,-9 6-19-15,-9-14 7 16,-9 1-13-16,-9-15 7 15,-10-3-14-15,-12-13-6 16,-6 8-18-16,-9-16 13 16,1 12-14-16,-5-10 25 15,6 15 6-15,-5-7 1 0,4 17-15 16,-12-10 1-16,5 13-25 16,-12-5-4-16,8 8-12 15,-8-4-52-15,12 14-20 16,-16-2-30-16,8 10 7 15,-18-3 22-15,8 11 56 16,-11-1 55-16,13 6 33 0,-11 0-22 16,10 10-17-16,-16 6-20 15,6 10-85-15,-16 12-77 16,6 12-122-16,-8 17-25 16,15-1-94-16</inkml:trace>
  <inkml:trace contextRef="#ctx0" brushRef="#br0" timeOffset="43992.96">21053 5656 236 0,'-9'5'107'15,"6"-2"-22"-15,4-2-63 16,-2-1-67-16,1 0-9 16,0-1 12-16,0 1 29 15,0-1 37-15,0 1 29 16,0-1 1-16,0 1-9 16,0 0-17-16,0-1-25 0,0-1-6 15,0 1-1-15,0 0 1 16,0 0 4-16,0 0 1 15,0 0 2-15,1 0-3 16,0-2-8-16,5-1-94 16,15-9 25-16</inkml:trace>
  <inkml:trace contextRef="#ctx0" brushRef="#br0" timeOffset="44219.36">21661 5254 342 0,'3'4'255'0,"-5"-5"-89"15,5 3-77-15,-3-2-194 16,0 0-33-16,1 0-21 15,9 3-8-15,10-1 41 16</inkml:trace>
  <inkml:trace contextRef="#ctx0" brushRef="#br0" timeOffset="44471.68">22398 4743 156 0,'13'0'118'15,"-15"1"-19"-15,6-1-23 16,-3 0-53-16,-1 0-10 16,0 0-14-16,0 0-2 15,0 0 3-15,0-1 2 16,0 0 0-16,1 0-1 15,0-2-10-15,16-22-88 16,44-50 24-16</inkml:trace>
  <inkml:trace contextRef="#ctx0" brushRef="#br0" timeOffset="44754.93">22954 4282 67 0,'16'3'31'0,"-2"0"1"16,-6-2-5-16,-1 0 28 16,-5-1 7-16,2-4 5 15,-4 3-1-15,2 0-11 16,-1-1-39-16,17-9-11 16,38-44-6-16,-32 22-4 15,0 3-1-15,6-7-6 16,1 1-1-16,5-2-3 15,-4 10 2-15,4-1 1 16,-7 10 7-16,3 4-1 16,-4 6-6-16,6 2-66 15,0 3 16-15</inkml:trace>
  <inkml:trace contextRef="#ctx0" brushRef="#br0" timeOffset="45017.53">24300 3517 172 0,'27'2'36'15,"-3"1"17"-15,-8 2-48 16,8 5-8-16,3 0-1 15,0 4-26-15,-6-3-9 0,-1-2-3 16,-5-7 2-16,1-8 4 16,0-9 24-16,11-12 2 15,0-8-2-15,10-8-4 16</inkml:trace>
  <inkml:trace contextRef="#ctx0" brushRef="#br0" timeOffset="45236.94">25363 3152 99 0,'13'0'99'16,"-2"1"-15"-16,-1-2-19 15,0 0-18-15,-3 0-26 16,0 1-7-16,-4 0-8 15,-3 0-8-15,0 0-31 16,0-2-54-16,1 1 1 16</inkml:trace>
  <inkml:trace contextRef="#ctx0" brushRef="#br0" timeOffset="47596.62">21373 5865 846 0,'-1'1'166'0,"-6"1"56"16,0 2-277-16,1 0-17 15,1 0 3-15,-1-2 2 16,3 0 27-16,3-2 22 16,0 0 11-16,0 0-1 0,2 0 1 15,6 1 0-15,15 5 4 16,40 21-1-16,-36-8-10 15,5 8-89-15,0 2-72 16,12 6-17-16</inkml:trace>
  <inkml:trace contextRef="#ctx0" brushRef="#br0" timeOffset="47831.88">22461 6545 591 0,'13'23'86'0,"0"-6"74"16,1-6-180-16,14 5 0 16,12 0 14-16,18 2-2 15,6-3-18-15,20-3-45 16,-5-8-80-16,15 1-6 0,-7-4-68 15</inkml:trace>
  <inkml:trace contextRef="#ctx0" brushRef="#br0" timeOffset="48181.93">25055 7197 32 0,'21'12'-3'0,"-1"1"10"15,-4 0-10-15,6 6 1 16,0 0 3-16,3 3 2 0,1-2 0 16,8 2-1-1,-2-6-10-15,15-7 5 0</inkml:trace>
  <inkml:trace contextRef="#ctx0" brushRef="#br0" timeOffset="51059.53">21131 6620 764 0,'-2'18'120'0,"2"-2"86"16,3 12-231-16,3 18-84 16,2 12-37-16,9 19-65 15,3-2-74-15</inkml:trace>
  <inkml:trace contextRef="#ctx0" brushRef="#br0" timeOffset="51339.78">22464 8622 683 0,'26'37'21'15,"-11"-9"93"-15,9-2-161 16,9 24-143-16,8 9 29 0,14 17 46 15,3-4-61 1</inkml:trace>
  <inkml:trace contextRef="#ctx0" brushRef="#br0" timeOffset="51567.18">23534 10179 158 0,'9'24'-8'0,"5"1"34"15,3-2-46-15,11 6-41 16,3-1 33-16</inkml:trace>
  <inkml:trace contextRef="#ctx0" brushRef="#br0" timeOffset="51821.49">24640 10661 387 0,'20'17'70'0,"-6"4"46"16,2 3-117-16,8 7 3 15,-1-2 2-15,7 5 0 16,-2-4-2-16,9 4 1 16,-3-5 1-16,11-4-38 15,-3-7-24-15,14-7-60 16,-5-10-28-16</inkml:trace>
  <inkml:trace contextRef="#ctx0" brushRef="#br0" timeOffset="52002.01">25914 11167 649 0,'4'10'141'15,"-4"-6"56"-15,0-3-193 16,5 2-33-16,-5-3-12 0,4 0-135 16,35 7-21-16,66-13-46 15</inkml:trace>
  <inkml:trace contextRef="#ctx0" brushRef="#br0" timeOffset="54107.84">21041 6598 774 0,'1'16'183'0,"11"-25"51"15,-9 15-244-15,3 4-38 16,3 12-4-16,3 8 7 0,3 17-39 15,0 6-4-15,4 20-85 16,-3-3-26-16,5 22-51 16</inkml:trace>
  <inkml:trace contextRef="#ctx0" brushRef="#br0" timeOffset="54352.21">22017 9371 1065 0,'3'32'194'15,"-2"-2"102"-15,8-9-327 16,10 22-68-16,8 14-43 15,18 19-91-15,6-2-63 16,17 13-49-16</inkml:trace>
  <inkml:trace contextRef="#ctx0" brushRef="#br0" timeOffset="54550.68">22730 10910 208 0,'23'47'41'0,"1"-1"23"16,4 8-64-16,6 12 0 15,-4-2 1-15,6 17 3 16,-7-8-2-16,4 9-7 16,-1-7-20-16,3 3-40 15,-4-15-1-15</inkml:trace>
  <inkml:trace contextRef="#ctx0" brushRef="#br0" timeOffset="54962.37">24385 13706 208 0,'17'34'123'0,"-4"-4"-20"16,-7-20-31-16,6 11-62 0,2 6-9 16,5 9 2-1,2 0 0-15,10 9-1 0,1 1 3 16,16 10-103-16,2-8-8 15,11-5-31-15</inkml:trace>
  <inkml:trace contextRef="#ctx0" brushRef="#br0" timeOffset="55154.84">25584 14798 554 0,'20'28'133'0,"-4"0"43"16,-4-2-153-16,10 11-56 15,4 2-24-15,11 4-84 16,2-12-35-16,11-6-44 16</inkml:trace>
  <inkml:trace contextRef="#ctx0" brushRef="#br0" timeOffset="55287.48">26228 15189 871 0,'9'12'186'0,"-3"0"-54"16,10 11-384-16,24 20-26 0</inkml:trace>
  <inkml:trace contextRef="#ctx0" brushRef="#br0" timeOffset="132124.93">28538 15910 246 0,'77'-11'66'0,"-63"12"15"0,-5 1-68 16,5-1-12-16,5 0-1 16,10-1-1-16,-1 0 2 15,13-4 0-15,0-1 0 16,10-7 0-16,-3-1 0 15,9-3 0-15,-10-1-1 16,5-1 3-16,-8 4 2 16,4-4 6-16,-5 5 1 15,9-4 0-15,-5 1-3 16,9-1-1-16,-4 1-6 0,11-5 0 16,-9 3 0-16,8-2 0 15,-5 2 0-15,6-1-1 16,-10 5 1-16,6 3 0 15,-13 3-1-15,2 1 0 16,-8 1 0-16,-1-1 0 16,-5-1 0-16,3-2 17 15,-7-1 10-15,0 1 9 16,-7 1 1-16,-2 2 11 16,-7 3 11-16,-6 2 18 15,-5 2 4-15,0 0 22 16,-3 0-2-16,0 0-15 15,0 0-26-15,0 0-15 16,-2 0-42-16,1 0-95 0,1 0-125 16,0 0-49-1,0 0-105-15</inkml:trace>
  <inkml:trace contextRef="#ctx0" brushRef="#br0" timeOffset="132830.04">28938 3187 553 0,'4'5'139'15,"-3"-2"-3"-15,-1 0-192 16,0-3-112-16,0 1-30 15</inkml:trace>
  <inkml:trace contextRef="#ctx0" brushRef="#br0" timeOffset="137826.67">28229 7880 332 0,'-3'9'140'0,"0"-2"-5"16,6-7-84-16,0 3-39 15,-3-3-20-15,1 0-7 16,5 2 2-16,22 6 1 16,37 6 4-16,-25-14 3 15,-2-4 3-15,9-4 1 16,-3 0 1-16,1-2 1 15,-7-1 1-15,0 2 0 16,-9 0 1-16,6 1 0 16,-1 0-1-16,6 2 0 0,2 1-1 15,10 3-1-15,-5-2 0 16,2 3 0-16,-5 1 0 16,2-1 0-16,-12 1 0 15,1 1 0-15,-6-2 1 16,4 3-1-16,-7-2 0 15,2 2 1-15,-6 0 0 0,-2-2 16 16,-6 0 12-16,-1 1 11 16,-4-1 1-16,0 0 1 15,-2 1-16-15,1 0-11 16,-3-1-12-16,1 2 2 16,-3-1 1-16,-3-1 1 15,0 0 0-15,0 0-75 16,0 0-103-16,0-1 7 15</inkml:trace>
  <inkml:trace contextRef="#ctx0" brushRef="#br0" timeOffset="144011.54">28399 11728 443 0,'22'40'120'0,"-21"-37"26"16,-1-3-132-16,2 3-9 16,-2-3-12-16,0 0-1 15,0 0 1-15,1 1 5 16,0 1 2-16,2-1 5 15,6 2 3-15,5 3 6 16,-1-3 0-16,38 35 2 16,-35-35-2-16,3-1 0 15,-2-2-4-15,2-1 0 0,0 0-3 16,2-3-2 0,-4 1-2-16,7-1-2 0,-1 2-1 15,5-3 0-15,0 3 0 16,10-2 3-16,-1 0-3 15,17-1 105-15,-1 1 0 16,2-2-1-16,-7 1-5 16,-5 0 0-16,-17 2-104 15,4 2 0-15,-1-1 2 16,2-2 3-16,-1 2 2 0,1-1-1 16,-9 0 1-1,-6 1 1-15,-6 3 1 0,-1 0 1 16,-4 1 1-16,-2 0 1 15,0 0 2-15,-3-2 3 16,0 0-2-16,0 0 0 16,0 0 1-16,0 0-202 15,0 0-91-15,0-1-34 16</inkml:trace>
  <inkml:trace contextRef="#ctx0" brushRef="#br0" timeOffset="148182.51">12026 5028 422 0,'1'-19'105'0,"3"5"35"0,-3 5-124 15,1 5-9-15,-1-1-5 16,0 4-4-16,-1 1 1 16,0 0 4-16,0 0 20 15,0 0 14-15,0 0 18 16,-1 0 2-16,1 0-3 16,0 0-20-16,0 0-15 15,0 0-20-15,0 0-9 16,0-1 0-16,0-1-1 15,1 1 3-15,0 0 1 16,18-9 7-16,40-24-2 16,-31 19 3-16,7-1-2 15,-1 2 0-15,14 1-1 16,-2 2 0-16,7 0-1 16,-5 1 1-16,5 2 0 15,-10 3 0-15,2-5 1 0,-5 3 0 16,3 1-3-16,-6 0 2 15,4-2-1-15,-5 2 2 16,1 0-1-16,-11 2 4 16,0-2-1-16,-10 3 1 15,-6 0 0-15,-4 2 0 16,-1 0 0-16,-3 3 0 16,-2-2 0-16,0 0-29 15,1 0-155-15,23 7 43 0</inkml:trace>
  <inkml:trace contextRef="#ctx0" brushRef="#br0" timeOffset="183144.45">12710 3606 469 0,'5'8'93'0,"-2"-4"43"15,-3-3-145-15,3 1-4 16,-3-2 0-16,0 0 1 16,1 1 4-16,6 13 4 0,7 12 3 15,21 40 0-15,-21-32 1 16,0 6-1-16,-2-3 0 16,1 6-1-16,-1-4 0 15,2 9 0-15,1-3 0 16,3 7-1-16,2-5 1 15,4 5-1-15,4-8 2 16,3 3-1-16,0-6 1 0,9 1-1 16,-2-5 2-1,10 0-1-15,-5-5 1 0,8-3 0 16,-5-8 0-16,4-5-1 16,-9-8 0-16,2-7 2 15,-11-4 4-15,-1-5 31 16,-8-1 15-16,-1-4 21 15,-5 0 8-15,1-5 11 16,-3-3-21-16,-1-3-1 16,-3 2 1-16,-3 0 24 15,-3 6-4-15,-5 2 16 16,-1 3-3-16,-5-1-7 16,-2 1-27-16,-4 0-11 15,-1 1-22-15,-6 1-14 16,2 2-11-16,-4-3-5 15,0 3-1-15,1-1 2 0,2 4 1 16,1-2-1-16,6 4-2 16,-1 1-5-16,4 1-1 15,0 0-6-15,2 3-1 16,1 2-5-16,1-3 0 16,3-2-4-16,0 0 3 15,-1 1-1-15,0 0 4 0,-4 6 1 16,-2 10 4-16,-41 39-1 15,33-33 3-15,-1 8-1 16,-1-2 1-16,-2 8-1 16,2-3 4-16,-6 8-1 15,2 0 2-15,-5 7 0 16,4-5 0-16,-3-2 0 16,0-4 1-16,-4 0-1 15,3-5 2-15,-4 1-2 16,5 1 1-16,-4 1-1 15,7-2 1-15,-7 2 0 16,3-3 1-16,-15 5-2 16,3-3 1-16,-10 3-41 15,2-6-55-15,-8 3-254 16,9-12 26-16</inkml:trace>
  <inkml:trace contextRef="#ctx0" brushRef="#br0" timeOffset="-205923.63">25101 1915 612 0,'8'3'115'0,"-2"5"59"15,-3 13-174-15,-1 5-25 16,0 2 9-16,0 14 10 15,0 1 1-15,0 8 1 16,1-3 3-16,4 5 1 16,1-7 1-16,4 3 0 15,2-6-1-15,1 3 0 16,0-7-1-16,2 7 0 16,-1-5 1-16,1 3-9 15,-3-9-24-15,6 1-79 16,-4-11-57-16,6-13-32 0</inkml:trace>
  <inkml:trace contextRef="#ctx0" brushRef="#br0" timeOffset="-205380.09">25108 2227 598 0,'-3'10'112'0,"1"-1"61"15,6 2-181-15,7 5-1 16,5 1 1-16,9-2 0 16,3-12 2-16,5-4 3 15,-4-8 1-15,2-10 2 16,-3-2 2-16,5-10 1 15,-2-4-3-15,11-12-12 16,-3 4-3-16,-1-7 1 16,-10 7 3-16,-6 1 20 15,-14 7 20-15,-5-1 35 0,-6 8 4 16,-3-1-3-16,0 3-20 16,-1 0-13-16,3 6-37 15,-1 7-15-15,4 2 0 16,0 8 3-16,1 4 2 15,0 0 1-15,0-1 4 16,0 0 1-16,0 1-2 16,1 11-1-16,5 15 5 0,13 45 3 15,-7-32-1 1,2 11 3-16,-1-6 0 0,4 17 2 16,-4-2 1-16,2 5 3 15,-2-11-1-15,0-2 0 16,-3-18-6-16,1-8-18 15,-5-16-7-15,-1-5-13 16,2-10-40-16,7-24-107 16,0-19 29-16</inkml:trace>
  <inkml:trace contextRef="#ctx0" brushRef="#br0" timeOffset="-205153.69">25859 1591 57 0,'4'-15'62'0,"1"13"-22"15,-1 10 1-15,-3 7-28 0,0 7-8 16,-1 10 8 0,2 4 2-16,-3 9 1 0,1-6-2 15,3 7-2-15,1-8-4 16,-1 6 0-16,3-7-1 16,1 5-1-16,0-6-1 15,1-1 3-15,-1-9-1 0,2 0 2 16,-1-8-1-1,3-1-31-15,0-5-47 0,8-15 4 16</inkml:trace>
  <inkml:trace contextRef="#ctx0" brushRef="#br0" timeOffset="-204889.4">26304 1447 809 0,'-4'10'138'0,"6"14"92"16,0 11-246-16,7 22 5 16,4 9 8-16,6 17-2 15,2-8-10-15,4 1-36 16,-4-16-23-16,1-4-43 0,-5-22-24 15,-3-8-17-15,-6-14 48 16,-2-14-46-16,-5-12 42 16</inkml:trace>
  <inkml:trace contextRef="#ctx0" brushRef="#br0" timeOffset="-204061.87">25755 1605 1023 0,'7'3'196'0,"-10"-4"91"16,16 3-309-16,19-4-4 15,7 0-10-15,19-6-4 16,5-4 11-16,12-3 2 15,-12-2 3-15,10-10 13 16,-9 2 10-16,14-6 2 16,-10-1-1-16,9 2 2 15,-10 7-2-15,-2 0-30 16,-19 9-17-16,-6 6-38 0,-17-2-22 16,-5 6-22-16,-6 1 23 15,-4 1 13 1,-1-1 38-16,-2 2 20 0,-2-2 22 15,-1 3 3-15,-2 0 3 16,0 0 0-16,0 1 0 16,0 1 1-16,5 18 4 15,14 48 1-15,-11-34 0 16,2 10 0-16,0-3 0 0,3 13 1 16,-3-5-1-16,4 6 1 15,-4-4 0-15,-1-1 0 16,-3-13 1-16,-3-5 2 15,-3-15 4-15,-2-3 47 16,1-10 21-16,1 0 29 16,0-4 13-16,0 0 23 15,-1-1-47-15,0-1-38 16,0 0-63-16,-11-37-66 16,-13-56-30-16,4 19 4 15,2-1 41-15,-2-1 70 16,3 17 66-16,1 4 16 15,4 17-4-15,5 0-22 16,2 11-38-16,1 2-15 16,3 7-12-16,2 2-3 15,3 3-2-15,10-2-1 0,1 3-3 16,12-3 0-16,2 3 0 16,5 8 0-16,-4 6 2 15,3 7 1-15,-6 4 0 16,-1 9 2-16,-3-2 1 15,0 7 2-15,-5-3-1 16,0 4-1-16,-5-1-5 0,-6 5-5 16,-5-3-2-16,-12 11 0 15,-8 0 3-15,-15 8 4 16,-5-1 6-16,-15 12-64 16,-2-6-77-16,-18 7-83 15,8-12-64-15</inkml:trace>
  <inkml:trace contextRef="#ctx0" brushRef="#br0" timeOffset="-203559.98">25157 2755 702 0,'7'16'100'0,"2"-4"43"16,0-7-224-16,14-1-35 15,5 1 2-15,18-9 23 16,6-7 36-16,14-11 14 16,-3-7 32-16,15-12 9 15,-3 1 3-15,9-11 5 16,-5 1 8-16,18-8 11 16,-4 5 0-16,21-12 1 15,0 7-4-15,26-8-7 16,-11 9-12-16,14-2-1 15,-19 17-2-15,6 3-1 16,-27 17 0-16,-2 4 1 16,-26 7-1-16,-12 3 2 15,-24 5 7-15,-15 1 47 16,-14 2 18-16,-5-2 17 0,-5 4-1 16,-1-2-12-16,1 0-76 15,-1 0-199-15,0 0 26 16</inkml:trace>
  <inkml:trace contextRef="#ctx0" brushRef="#br0" timeOffset="-189860.41">24135 2117 163 0,'-7'2'55'0,"2"5"5"15,3-1-50-15,5 2-6 16,3 2-9-16,10 3 1 16,6-4 4-16,11-4 8 15,5-5 4-15,9-7 1 0,-2-3 0 16,8-1-2 0,-9 1-7-16,5-1 0 0,-8 3-1 15,6-2 0-15,-9 2 0 16,3 2 0-16,-11 2-1 15,-4 1-1-15,-10 4 0 16,-4 1 0-16,-9-2 1 16,0 3-2-16,-2-3-17 15,-1-1-57-15,-1-1 10 0</inkml:trace>
  <inkml:trace contextRef="#ctx0" brushRef="#br0" timeOffset="-189608.08">24581 1865 483 0,'0'-2'129'15,"0"4"30"-15,4 3-142 16,-4-5-21-16,0 0-9 16,1 1 0-16,6 4 1 15,15 4 7-15,45 43 0 16,-37-31 3-16,3 6 0 15,-5 1 3-15,-4 10-1 16,-8 3 1-16,-4 15 0 0,-9 1 2 16,-9 22 1-16,-9 5-28 15,-24 22-124-15,-8-3 33 16</inkml:trace>
  <inkml:trace contextRef="#ctx0" brushRef="#br0" timeOffset="-187744.07">11395 6679 657 0,'7'21'145'16,"-6"-19"60"-16,2 0-198 15,-1-3-13-15,-2 1-3 16,0-1-3-16,0-1 0 16,1 1 5-16,3 0 5 15,17-3 0-15,44-16 0 16,-35 7-2-16,8-4-2 16,0-3 2-16,4-5 0 15,-6 2 1-15,1 1 2 16,-8 2 1-16,-1 5-1 15,-9 6 1-15,0 0 0 16,-8 4 0-16,1 3-13 16,-2 0-75-16,4-4-100 15,-3-3-5-15</inkml:trace>
  <inkml:trace contextRef="#ctx0" brushRef="#br0" timeOffset="-129031.99">14942 7836 152 0,'-3'-20'47'0,"4"-45"14"15,11 34-43-15,8-9-5 16,6 2-4-16,8-9-3 16,1 6-4-16,5-8 1 15,-2 8 0-15,1-3 1 16,-5 9 0-16,4 4-68 15,-5 9 23-15</inkml:trace>
  <inkml:trace contextRef="#ctx0" brushRef="#br0" timeOffset="-106976.89">851 9867 331 0,'2'-13'172'16,"-8"-8"14"-16,4-7-92 15,2-1-12-15,5-2-19 16,2 6-58-16,1 1-7 0,-1 9-1 16,-2 5 0-16,-2 7 0 15,-1 2-2-15,0 2 1 16,-2-1-1-16,0 0-1 15,0 1-1-15,0 0 1 16,6 12 1-16,1 2 1 0,24 40 0 16,-17-35 3-16,9 6 0 15,0 2 2-15,8 7 0 16,-3-2 1-16,5 2 1 16,-5-9-1-16,3-4-1 15,-7-9-2-15,4-6-1 16,-6-7-1-16,2-7-1 15,-3 0 1-15,5-7 1 16,0-4 3-16,6-11 34 16,-3-4 6-16,8-13 4 15,-3-2 3-15,5-4 1 16,-5 8-34-16,0 2-3 16,-6 12-4-16,-4 4-2 15,-8 8 0-15,1 1 3 16,-7 6 1-16,-3 4 43 15,-4 4 12-15,0 3 21 0,-2 0 3 16,-1 0 4-16,0 0-44 16,0 0-17-16,-1 0-77 15,1 0-278-15,0 2 63 32</inkml:trace>
  <inkml:trace contextRef="#ctx0" brushRef="#br0" timeOffset="-93851.71">7359 10403 130 0,'2'7'53'15,"-1"-3"-2"-15,-2-1-30 16,1-3-20-16,0 0-3 15,0 0-1-15,0 1 3 16,0 1 1-16,0-1 0 16,0 0 0-16,1 0 0 15,2 5-1-15,-2-3 0 16,1 2 0-16,3-2 0 0,5 1 0 16,-3 0 0-16,3 3 1 15,-1-1-1-15,6 2 2 16,34 14 0-1,-28-22 2-15,-1-5 2 0,10-5 55 16,-3-1-1-16,5-7 3 16,-6-2-2-16,5-4 1 15,-8 5-49-15,3-5 13 16,-3 5 2-16,3 1 0 16,-8 4-3-16,-1 1-3 15,-6 5-13-15,-3 2 47 16,-5 3 12-16,0 1 19 15,-3 1 15-15,0 1 22 16,0 0-46-16,-2 0-9 0,2 0-20 16,-1 0-20-1,0 0-29-15,1 0-79 16,0 0-203-16,0 0 37 0</inkml:trace>
  <inkml:trace contextRef="#ctx0" brushRef="#br0" timeOffset="-85703.72">7322 11201 429 0,'2'-2'242'0,"-3"0"-29"16,-1 1-70-16,1 1-156 15,1 0-51-15,-2 0-10 16,1 1-3-16,0 0 8 15,-1 18 25-15,-3 38 42 16,3-32 2-16,1-2 0 16,0 6 1-16,-1-5-1 15,2 1 0-15,0-1 1 0,2-1 0 16,0-6 0-16,2 4 0 16,2-3-1-16,5-4 1 15,0-2-1-15,6-5 0 16,4-7 0-16,8-8 1 15,1-9 1-15,9-9 3 16,-2-3 28-16,5-11 7 16,-4 2 1-16,2-7 5 15,-5 5-3-15,4-4-26 16,-3 5-7-16,2-3-2 16,-3 5-2-16,4-2 0 15,-6 8-2-15,0 2 3 16,-7 9-2-16,-7 6 4 15,-8 7 3-15,-5 2 10 16,-4 5 10-16,-4 2 9 16,1-3-3-16,1 1-3 15,0 0-12-15,-1 0-16 0,0 0-15 16,1 0-123-16,0 0-14 16,0 0-93-16,1 1-90 15</inkml:trace>
  <inkml:trace contextRef="#ctx0" brushRef="#br0" timeOffset="-80208.54">5138 12114 259 0,'13'1'47'0,"-10"5"27"0,1 2-78 16,2 5 1 0,-1 0 2-16,6 2 1 0,-2-5 1 15,4-2 1-15,-3-3-1 16,3-1 2-16,-5-1 1 15,0 1 1-15,0 2-1 16,4 2 0-16,-3 1 0 0,8 2-1 16,0-3 3-1,5-6 6-15,0-7 8 0,7-7 40 16,0-10 9-16,8-12 22 16,-2-4 5-16,9-13 3 15,-5 1-41-15,5 0-8 16,-8 10-26-16,-5 5-11 15,-12 17-8-15,-8 4 3 16,-6 8 9-16,-4 2 20 16,0 3 2-16,-2 1-2 15,0 0-9-15,1 0-58 16,-1 0-114-16,-1 0-96 16,1 1-48-16</inkml:trace>
  <inkml:trace contextRef="#ctx0" brushRef="#br0" timeOffset="-75046.33">6785 12924 189 0,'-10'15'39'0,"3"2"18"15,4-2-57-15,2-5-6 16,2-2 2-16,0-3-1 15,4-4 3-15,-5-1 1 16,0 0 4-16,1 0-3 16,0 0-1-16,7 1 0 15,4 2 0-15,4 2-1 16,36 14 2-16,-29-11 2 16,0-2 0-16,8-1 4 15,1-3 0-15,9-4 6 16,-2-6 2-16,7-8 8 0,-5-5 4 15,4-10 33-15,-5 1 4 16,2-11 45-16,-5-1 4 16,3-7-2-16,-6 4-34 15,2-4-9-15,-8 12-48 16,-2 6-12-16,-8 14-2 0,-4 6 0 16,-6 5-1-16,-3 2-6 15,-1 4-5-15,6 1-62 16,5 5-130-16,8 3 18 15</inkml:trace>
  <inkml:trace contextRef="#ctx0" brushRef="#br0" timeOffset="-61478.91">12537 13902 173 0,'0'0'53'0,"0"0"9"16,0 0-49-16,0 0-6 16,0 0-3-16,0 0 0 15,0 0 0-15,0 0-2 0,0 0-2 16,0 0 0-16,0 0-1 15,0 0 0-15,2 2 2 16,-1-1-1-16,6 7 1 16,8 7-1-16,32 32 0 15,-31-32 0-15,-2 0 0 16,1 1 0-16,-2 0 0 16,2 0 0-16,-3-1 0 0,3-2-1 15,-1-2 0 1,5-6 2-16,-1-1 1 0,5-4 4 15,-1-4 3 1,4-1 5-16,-5-5 28 0,0-2 27 16,-6 1 8-16,2-4 49 15,-5 1 4-15,4-3-23 16,0-1-28-16,6-9-10 16,-4 3-50-16,4-5-8 15,-6 6-7-15,-1 2 1 16,-5 10 22-16,-2 3 28 15,-6 4 7-15,0 4 5 16,-2 1-2-16,0-2-20 16,0 0-31-16,0 1-46 15,-1 0-106-15,1 0-148 16,1 0-25-16</inkml:trace>
  <inkml:trace contextRef="#ctx0" brushRef="#br0" timeOffset="-58653.46">19965 4271 912 0,'-24'-41'120'0,"-2"-11"103"16,-3-3-323-16,-7-20-136 16,3 0 16-16,-7-14 30 15,5 5 42-15,-2-6 70 16,9 14 134-16,0-9-36 15,10 13-73-15,-2-7-25 16</inkml:trace>
  <inkml:trace contextRef="#ctx0" brushRef="#br0" timeOffset="-58401.14">19110 4093 1654 0,'-45'7'335'15,"-17"-11"115"-15,-5-10-547 16,-62 0-406-16,-18 3 67 15</inkml:trace>
  <inkml:trace contextRef="#ctx0" brushRef="#br0" timeOffset="-35285.75">11652 15020 441 0,'0'-5'307'0,"0"0"-52"0,0 3-101 16,0 0-72-16,0-1-72 16,0 1-13-16,0 0-8 15,0 0-2-15,0 0 3 16,0 1 1-16,0 0 0 15,0 0 0-15,0 1 3 16,0 0 1-16,0 1 0 16,2 4-1-16,5 9-1 15,2 2-1-15,25 33 0 0,-17-34-2 16,2-4 1-16,7-3-3 16,2-5 0-16,4-9-2 15,0-6 3-15,3-11 1 16,-3-6 4-16,7-12 0 15,0 1 2-15,9-12 0 16,-1 7 0-16,9-7 1 16,-5 9 2-16,4-5 1 15,-12 15 0-15,-3 1 0 16,-15 10 0-16,-5 4 2 16,-11 11 2-16,-3 3 3 15,-5 3 2-15,0 2-2 16,-1-1-17-16,0 0-135 15,0 1-69-15,1 0-39 16</inkml:trace>
  <inkml:trace contextRef="#ctx0" brushRef="#br0" timeOffset="-23093.42">18416 4914 708 0,'-13'-10'157'0,"-4"3"38"15,1 5-235-15,-11 8-55 16,-3 11-19-16,-15 14 2 15,-2 7 25-15,-12 10 24 16,6-5 58-16,3-3 17 16,13-9 2-16,0-2-2 15,14-5-2-15,-3 16-4 16,3 7-6-16,-7 21-1 16,3 13 0-16,-10 23 1 15,2-2 0-15,-2 19 0 16,6-8 0-16,1 10-1 15,7-21 0-15,8 3 0 16,7-21-1-16,5 2 0 16,1-16 1-16,9 4-1 0,0-10 1 15,6 9 0-15,-2-8 1 16,9 11 1-16,0-5 0 16,10 14 1-16,1-7-1 15,9 6 1-15,0-13-1 16,14-3 1-16,-4-12-1 0,9-1 0 15,-5-11 0-15,8 1-1 16,-6-5 1-16,5-2-1 16,-2-8 0-16,14 6 1 15,-3-4 1-15,8 5-1 16,-5-5-1-16,7 4 1 16,-7-11 0-16,18-2 0 15,-4-10 0-15,15-5 1 16,-6-7-1-16,15-3-1 15,-17-3 0-15,8-3 0 16,-16 1 0-16,6-1 0 16,-13 0-1-16,14-8 1 15,-8-2 0-15,19-13 1 16,-6-4 0-16,20-11 0 16,-12-4 0-16,9-8 1 15,-15 5-2-15,10-7 0 16,-21 5 0-16,10-6-1 0,-14 6 0 15,11-13 0-15,-12 1 1 16,13-15-1-16,-14 10 2 16,8-14 1-16,-15 15 3 15,-1-8 17-15,-18 13 2 16,0-15 2-16,-12 5-1 16,-2-16-2-16,-10 11 5 0,-3-7 37 15,-12 14 14-15,-4-5 13 16,-8 14 6-16,-4-11 2 15,-2 13-32-15,-2 1 13 16,-5 10-10-16,-7-5-6 16,-2 5-21-16,-8-11-7 15,0 1-28-15,-4-14-5 16,-1 6 0-16,-6-2 1 16,0 7 1-16,-10-7 7 15,-1 10 7-15,-15-6 2 16,1 11 8-16,-12-3 16 15,5 13-4-15,-7 0-5 16,9 13 1-16,-5-5-7 16,5 6-19-16,-13-7-3 15,7 3-3-15,-11-3-9 0,8 5-6 16,-18-1-8-16,8 10-2 16,-17 2 4-16,6 3 3 15,-13-1 7-15,13 5 10 16,-5-3 8-16,16 2-2 15,-11 0-3-15,16 8-3 16,-5 2-7-16,8 7-11 16,-15 12-9-16,9 8 0 0,-13 13-5 15,5 7-6 1,-14 10 6-16,16-4 7 0,-10 4 4 16,11-4 7-16,-6-1 9 15,14-7-1-15,-7 6 1 16,10-4-1-16,-5 3-1 15,13 2 0-15,-2 8-2 16,16-1-2-16,-4 15-18 16,10-5-12-16,-4 12-39 15,8-2-41-15,-4 8-212 16,13-14 37-16</inkml:trace>
  <inkml:trace contextRef="#ctx0" brushRef="#br0" timeOffset="22984.49">20724 10377 196 0,'-15'38'90'16,"30"-45"-4"-16,6-11-35 15,12-3-48-15,5 2-1 16,11-4 1-16,-4 1-2 15,6-7 1-15,-6-4 1 16,8-13-89-16,-6-2 30 16</inkml:trace>
  <inkml:trace contextRef="#ctx0" brushRef="#br0" timeOffset="23093.2">21149 9950 595 0,'-11'30'306'0,"22"-11"-306"15,19-45 6-15</inkml:trace>
  <inkml:trace contextRef="#ctx0" brushRef="#br0" timeOffset="58455.78">2366 17307 652 0,'-6'-8'339'16,"-2"1"-28"-16,3 2-144 15,-4 2-98-15,3 2-54 16,2 3-6-16,0 0-16 16,3-2-31-16,0 1-15 15,-5 27-10-15,-3 50-3 16,12-13-11-16,3-2 24 16,3 8 8-16,2-12 9 0,3 3 7 15,-3-14 15-15,8 5-2 16,-1-9 5-16,8 7 1 15,-1-9-1-15,8 0-7 16,-3-12 1-16,9-5-3 16,-2-12-2-16,12-8 3 15,-2-15 5-15,7-5 6 16,-4-5 4-16,4-5 2 16,-10-1 0-16,3 3 0 15,-8 2 1-15,5-2-2 16,-6 5-2-16,6-2 1 15,-4 3 0-15,7 1 0 16,-5 5 1-16,3 5-1 16,-8 5 1-16,3 7 1 15,-6 8 0-15,5 8 1 16,-2 2 2-16,9 9 2 0,-1 0-3 16,10-2 2-16,-2-6-2 15,8-4-3-15,-6-8-4 16,8-8 0-16,-13-8-1 15,9-5-2-15,-7-3 1 16,12-3-1-16,-3-3 0 16,9-1 0-16,-5-1 2 15,11-2 1-15,-8 2 2 0,11 0 2 16,-4 8-2-16,6 3 3 16,-9 9 2-16,9 10 1 15,-14 7 1-15,7 5 2 16,-5 6 0-16,11 2-3 15,-9-6 1-15,11-3-1 16,-7-8-1-16,10-7 2 16,-5-7-1-16,7-8 0 15,-6-2 0-15,9-5-1 16,-13-3-3-16,8-6-3 16,-5 5-1-16,10-9 0 15,-12 4-1-15,8-3-1 16,-14 6 3-16,4 2 4 15,-10 8 2-15,6 9-1 16,-16 7 2-16,5 6 1 0,-11 9-1 16,3 3 0-16,-6 0 2 15,12 2 4-15,-3-4-3 16,15-6 2-16,-7-6-1 16,10-5-2-16,-8-8-2 15,3-3 0-15,-9-3-3 16,10-5 0-16,-6 0 0 15,6-3 0-15,-6-2-1 16,8 0 0-16,-10 4 2 16,8 1-1-16,-5 5 3 15,11 8-1-15,-11 4 1 0,4 12-2 16,-9 1 1-16,3 5-1 16,-9 0 2-16,11 3-2 15,-3-8 1-15,12 4 0 16,-7-7 0-16,16-3 0 15,-9-5 0-15,11-6 0 16,-7-2 0-16,15-3-1 16,-15-1-1-16,10-2 0 15,-12 2 0-15,8-2-1 16,-10 5 1-16,9-3 0 16,-12 2 1-16,12 1 1 15,-14 3 0-15,9 1 4 16,-8 4 0-16,9 2-1 15,-11 1-1-15,7 1 1 16,-12 1-3-16,5-7 1 0,-10-2-1 16,15-5-2-16,-7-2 0 15,4-12 1-15,-8 4-2 16,3-1 2-16,-17 3 0 16,2 1 2-16,-9 11 0 15,8 9 1-15,-4 7 4 16,25 13-70-16,11 4-87 0,17-14 10 15</inkml:trace>
  <inkml:trace contextRef="#ctx0" brushRef="#br0" timeOffset="84828.5">23253 3674 296 0,'17'13'226'0,"-12"8"-61"16,-19-10-1-16,-5 31-182 16,-7 15 0-16,-9 24 10 15,2 5 2-15,1 18 1 16,5-7 5-16,5 15 0 16,9-8-1-16,4 18-36 15,-1-8-26-15,4 24-78 16,1-4-18-16,-7 29-45 15</inkml:trace>
  <inkml:trace contextRef="#ctx0" brushRef="#br0" timeOffset="85063.93">23040 8742 652 0,'-2'74'129'0,"6"-4"68"16,4 4-198-1,5 24 3-15,2 0-2 0,1 20-1 16,2-10-6-16,6 17-43 16,-2-14-35-16,2 13-93 15,0-18-16-15,3 18-55 16</inkml:trace>
  <inkml:trace contextRef="#ctx0" brushRef="#br0" timeOffset="85511.31">23502 11820 37 0,'7'75'113'0,"0"3"-21"15,-4-20-3-15,5-3-12 16,2-6-38-16,4 1-16 0,0-16-18 16,2-1-1-16,-2-12-4 15,-1-6-10-15,-1-9-3 16,2-5-1-16,-2-6-1 16,5-9 0-16,-1-5 10 15,7-12-1-15,2-6 1 16,7-17 1-16,1-4 1 0,2-15 3 15,-5-2 0-15,3-21 2 16,-6 4-1-16,2-17-12 16,-5 8-1-16,2-17-3 15,-5 16 0-15,-2-8 26 16,-4 21 18-16,1 5 19 16,-2 24 7-16,-2 2 15 15,-3 16-20-15,0-2-5 16,-3 4-15-16,0-8-2 15,-2-1-17-15,1-14-3 16,-2-6-4-16,-2-38-22 16,-2-8-57-16,-4-34-71 15,-2 1-15-15</inkml:trace>
  <inkml:trace contextRef="#ctx0" brushRef="#br0" timeOffset="85805.51">24097 6994 1259 0,'-3'-17'283'15,"-3"13"104"1,-1-8-398-16,0-4-50 0,-3-22-60 15,-1-13-27-15,-4-24-34 16,2-9 30-16,-2-19 18 16,3 8 58-16,-2-12 29 15,4 17 38-15,-2-8 8 16,1 8 1-16,-1-21 2 16,4 7-16-16,2-36-183 15,9-6 56-15</inkml:trace>
  <inkml:trace contextRef="#ctx0" brushRef="#br0" timeOffset="86133.63">23706 3410 1019 0,'-25'-49'242'0,"3"26"88"15,-3 11-347-15,4 5-79 16,-5 1-12-16,-3 6-61 16,-9 4 2-16,0 8 70 15,-10 10 21-15,5 4 46 16,-8 8 55-16,6 4-1 0,-8 7 8 16,7-3-1-16,1 5 3 15,11-7-4-15,4 4-5 16,12-2-6-16,-2 26-21 15,8 11-40-15,2 30-38 16,1 1-18-16,-1 24-46 16,6-15-45-16,-3 22 16 15,-3-12-31-15</inkml:trace>
  <inkml:trace contextRef="#ctx0" brushRef="#br0" timeOffset="86466.74">22907 5413 21 0,'-11'128'10'16,"2"-21"2"-16,-4 13 0 15,5-10-4-15,0 16 0 16,3-13 1-16,1 21 7 16,3-11-3-16,-1 10 0 15,-1-18 0-15,-1 12-2 0,1-25-10 16,-2 1 2-16,3-15 0 16,2 5 0-16,2-17-1 15,2 24 3-15,-1-3-2 16,1 19 0-16,-5-5 1 15,-4 28-11-15,-1-29 2 16,-1 12 2-16,-2-16-1 0,-1 12-1 16,2-24 10-16,2 19-20 15,-1-11-9-15,0 12 0 16,2-19 2-16,1 4 5 16,2-23 21-16,3 3 8 15,3-16 1-15,6 11 1 16,2-5-5-16,6 16-4 15,-2-5-25-15,4 17 5 16</inkml:trace>
  <inkml:trace contextRef="#ctx0" brushRef="#br0" timeOffset="86581.43">22909 9940 55 0,'-4'60'21'0,"1"21"1"16,-3 1-16-16,4 14-5 15,-2-11-2-15,4 10 0 0,4-13-3 16,6 15-17-16,-2-13 5 15</inkml:trace>
  <inkml:trace contextRef="#ctx0" brushRef="#br0" timeOffset="86736.03">23243 11466 678 0,'20'41'108'0,"-3"4"83"15,-7-1-260 1,10 19-140-16,1 2 44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3:57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5673 16217 238 0,'101'-95'-38'0,"-25"-3"72"16,7-23-109-16,-1-11 97 15,11-37 4-15,-14-1-8 16,13-43 0-16,-13-1-62 16,6-47 16-16</inkml:trace>
  <inkml:trace contextRef="#ctx0" brushRef="#br0" timeOffset="427.53">3753 3644 335 0,'-136'30'134'0,"-21"15"3"15,14 13-110 1,-12 32-26-16,20 9-37 0,-17 32-6 16,22 5 0-16,-6 31 12 15,16-9 3-15,-9 40-18 16,14-5-16-16,-3 44-34 16,15-8-22-16</inkml:trace>
  <inkml:trace contextRef="#ctx0" brushRef="#br0" timeOffset="581.12">1566 10636 202 0,'28'237'28'0,"23"22"-28"0,9-49-48 16</inkml:trace>
  <inkml:trace contextRef="#ctx0" brushRef="#br0" timeOffset="31653.83">5530 943 237 0,'-25'-25'136'16,"-5"9"28"-16,1-1-46 15,-3 2-41-15,3-3-15 0,-8-3-17 16,3 3-41-16,-6 4-2 16,3-1-2-16,-5 7 10 15,4 6 9-15,-3-1 4 16,7 1 0-16,-5 11-3 16,8-1-8-16,-2 5-6 15,8 2-5-15,1 5-3 16,8-3-2-16,2 2-2 15,4-2 1-15,2 14 0 16,1 2 1-16,-2 16 0 16,2 4 3-16,-1 16-1 15,3-12 2-15,-1 11 1 16,3-5 1-16,-1 13-2 16,-1-7-1-16,2 13 0 15,0-10-1-15,2 15-2 16,4-12 4-16,-6 10-1 15,4-9 1-15,1 10-1 0,2-16 1 16,5 5-2-16,8-14-1 16,3-2-1-16,3-17 0 15,7 1 0-15,-1-7 1 16,9 3 1-16,-1 0 2 16,9 12-1-16,-4-2 2 15,8 8-1-15,-1-6 1 16,9 5 0-16,-7-13-2 0,14-2-1 15,-3-10 0-15,12-1-2 16,-6-8 1 0,14 3 1-16,-12-4 0 0,9 4 1 15,-11-2 1-15,15-1-2 16,-11-3 0-16,15-3-2 16,-10-6 0-16,14-7-1 15,-14-2 2-15,14-3-1 16,-12-4 2-16,5 0 0 15,-16 2 2-15,7-7-2 16,-16 1 1-16,11-6-3 16,-5-5 1-16,9-10 0 15,-7-4 0-15,7-8 0 16,-12-2 2-16,2-11 1 16,-13 4 3-16,0-6 9 0,-10 2 4 15,-3-6 3-15,-8 7 1 16,1-8-1-16,-9 6-9 15,-1-7-3-15,-3 8 0 16,2-9 14-16,-8 9 5 16,3-8 4-16,-3 11 5 15,-4 1 14-15,-5 14-8 16,-2-5 7-16,-3 10 4 0,-6-4 0 16,-2 2-17-16,-4-10-1 15,-1 6-12-15,-7-10-9 16,-1 5 7-16,-8-8 6 15,0 5-2-15,-7-6 3 16,2 10 2-16,-4-10 1 16,4 8-1-16,-8-8-1 15,6 7-3-15,-5-3 8 16,5 10-9-16,-3-5-9 16,3 3-4-16,-10-8-6 15,7 7-10-15,-10-15-2 16,3-1 2-16,-8-8 6 15,6 11 3-15,-7-12 3 16,2 5 1-16,-9 4 3 16,7 14-1-16,-11 2-4 15,1 7-5-15,-8 19-4 16,10-7-5-16,-8 9-2 0,6-2 3 16,-14-2 0-16,7-7 2 15,-16 18-2-15,9-9 1 16,-14 2-5-16,9 16 0 15,-22 15-5-15,13-3 2 16,-23 17-4-16,7 2 2 16,-14 24-21-16,16-1-43 0,-8 35-204 15,18 6-37-15,-3 29-100 16</inkml:trace>
  <inkml:trace contextRef="#ctx0" brushRef="#br0" timeOffset="35082.99">25202 16620 832 0,'10'18'250'16,"-3"-9"23"-16,-2-10-232 15,13-8-53-15,7-1-24 0,25-12 2 16,18-6 15-16,32-20 5 16,5-5-7-16,23-15-99 15,-11 2-95-15,3-12-39 16,-34 13-120-16</inkml:trace>
  <inkml:trace contextRef="#ctx0" brushRef="#br0" timeOffset="35282.46">25655 16333 1575 0,'25'9'259'0,"30"1"136"0,28 4-547 16,80 16-323-16,19 2 61 15</inkml:trace>
  <inkml:trace contextRef="#ctx0" brushRef="#br0" timeOffset="37248.25">16803 13531 945 0,'-11'8'305'0,"-21"12"-119"16,19-10 158-16,6-4-375 0,1 0 5 15,-3-2 35-15,1 4 4 16,0-2 6-16,-9 5 0 15,-2 5-2-15,-31 16-50 16,-39 14-324-16,-122 35 82 16</inkml:trace>
  <inkml:trace contextRef="#ctx0" brushRef="#br0" timeOffset="57207.1">4289 11743 931 0,'-13'10'152'15,"10"-18"86"-15,14-4-278 16,19-18-5-16,9-9 8 16,20-21 15-16,10-3 16 15,15-21-1-15,-4 7 3 0,11-13 0 16,-10 8 3-16,11-4 1 15,-11 17 1 1,4-6 0-16,-14 15 2 0,2 4-3 16,-21 15 0-16,-8 4 0 15,-17 17 0-15,-7 8 7 16,-12 7 2-16,-3 5 4 16,-6 1-1-16,-1 13-19 15,1 13-59-15,2 26-175 16,1 13 16-16</inkml:trace>
  <inkml:trace contextRef="#ctx0" brushRef="#br0" timeOffset="57712.21">5768 15918 1051 0,'6'-1'189'0,"-5"-3"84"16,8-2-308-16,12-13-26 15,8-7 11-15,24-15 16 16,11-10 25-16,20-17 0 15,-1-2 6-15,22-16 1 16,-8 8 1-16,14-7-1 16,-16 13 1-16,6-2 1 0,-23 19 0 15,-9 6 0 1,-27 16 1-16,-11 10 36 0,-16 14 44 16,-8 6 51-16,-7 3 10 15,-1 0-2-15,1 0-41 16,0 0-441-16,1 0 79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5:06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 7271 162 0,'-21'2'47'0,"-5"3"38"16,3 3-47-16,0 0 9 15,7 0 6-15,2-1 21 16,4-2-12-16,3-2 5 16,4-3-10-16,3 0-14 15,0 0-29-15,0-1-15 0,0 0-8 16,0 0 0-16,2 0 4 16,-1-2 1-16,7-4 3 15,11-1-1-15,37-42 0 16,-25 29-1-16,1-2 0 15,15-5-1-15,2 0 1 0,12-5 1 16,-6 3 0 0,10-3 1-16,-11 4 1 15,3-2 0-15,-10 4 0 0,5-5 0 16,-7 3-1-16,2-4 0 16,-7 5-1-16,-2 1 1 15,-13 10 2-15,-6 3 21 16,-8 9 33-16,-7 1 58 15,-3 3 21-15,0 2 21 16,-2-1-17-16,0 0-28 16,0-1-57-16,0 1-21 15,0 0-21-15,1 0-7 16,0 0-5-16,0 0-70 16,0 0-105-16,0 0-80 15,1 1-48-15,9 4-111 16</inkml:trace>
  <inkml:trace contextRef="#ctx0" brushRef="#br0" timeOffset="1980.28">14485 5123 962 0,'-48'4'256'0,"1"-9"70"16,11-9-286-16,-4 4-37 15,4 8-34-15,-9 4-10 16,2 7-3-16,-14 12-3 15,5 5 27-15,-4 4 9 16,7-2 7-16,-1 1 1 16,8-6 8-1,6-5-4-15,5 6-4 16,-2 8-3-16,-3 13-2 16,1 7 0-16,-4 19-2 15,3-2 4-15,1 17-2 16,5-9 3-16,0 19-9 0,6-3 2 15,-4 12-4 1,7-13 2-16,4 5-2 0,6-19 7 16,6 4 1-16,7-13 3 15,8 5 0-15,1-7 2 16,1 9-1-16,5-10 1 16,3 9-2-16,0-5-1 15,12 10-7-15,3-14 0 16,7 4-4-16,2-15 1 0,8 0 0 15,-6-13 6-15,5 4 0 16,-7-6 5-16,9 6 1 16,-5-5 1-16,13 6 0 15,3-6 1-15,11 3-2 16,-4-9-1-16,11-1-2 16,-6-6 1-16,12-1 0 15,-6-5 0-15,5 3 1 16,-7-5 1-16,9 3 0 15,-10-4 1-15,13 2 0 16,-6-5 0-16,9 1 1 16,-11-4 1-16,11-4-1 15,-13-5 1-15,12-7-1 16,-12-5 0-16,10-5 0 16,-12-2-1-16,3-3-2 15,-14 4 1-15,11-1-1 16,-12 4 2-16,6-2-1 0,-10-3 2 15,9-2 0-15,-13-5 1 16,11-10 0-16,-5 0 0 16,10-19 2-16,-11-3 1 15,7-13 0-15,-12 2 2 16,-6-3 2-16,-13 17 5 16,-4 2 25-16,-17 17 6 0,2-3 1 15,-5 0 0-15,5-11-6 16,-2-1-25-16,1-13-5 15,-3 2 12-15,-2-1 19 16,-5 7 8-16,-3-5-1 16,-4 6-1-16,1-13-14 15,-5 1-19-15,-2-7-5 16,-4 5 2-16,-3-7 12 16,-3 18 1-16,2-6-2 15,3 6-3-15,0-20-8 16,5 9-12-16,-3-10 2 15,0 9 1-15,-3 2 27 16,-2 23 7-16,-8-9-9 16,-1 8-1-16,-6-5 5 0,-3 2-26 15,-5-7-6-15,5 11 17 16,-8-5 7-16,3 5-12 16,-6-4 33-16,3 9 17 15,-11 1-11-15,3 3-13 16,-9 0 8-16,0 6-36 15,-8-5-1-15,8 3 0 16,-11-3-21-16,5 7 3 0,-13-1 7 16,0 8-11-1,-10-1 2-15,7 7 26 0,-3 0-4 16,13 3-6-16,-11-1-20 16,8 3-2-16,-9 2 6 15,3 4 0-15,-14 5-12 16,12 8-4-16,-13 3 6 15,8 3-5-15,-14 7-4 16,11 0 12-16,-2 0 26 16,10 1-20-16,-19 9-112 15,9-1 1-15,-11 1 6 16,6-1 17-16,-20 16-223 16,18-4 203-16</inkml:trace>
  <inkml:trace contextRef="#ctx0" brushRef="#br0" timeOffset="6979.6">14523 9575 754 0,'-12'-4'258'16,"-3"3"36"-16,2-2-192 16,0 1-61-16,2 1-24 15,2 2 4-15,1-1-15 16,-7 4-10-16,-2 3-27 16,-13 10-55-16,-5 6-1 0,-10 6 33 15,3 2 37-15,-3-1 48 16,10-9 65-16,2-5 7 15,11-7-32-15,1 0-33 16,6 1-26-16,0 7-20 16,2 11-22-16,-1 21-13 15,3 8-5-15,-4 18-7 16,3-1 10-16,0 8 10 16,2-11 14-16,2 1 5 15,7-11 9-15,4-1 0 16,2-10 0-16,6 3 0 15,0-6-1-15,6 10 0 16,4-2 2-16,8 16 0 16,3-4 2-16,13 13 1 15,-2-3 0-15,9 10 0 16,-3-17 0-16,14 8-3 0,-8-8 1 16,12-4-2-16,-4-14 1 15,10 6 0-15,-12-12 2 16,6 0-1-16,-9-6 0 15,6 3-2-15,-7-11 0 16,13 0-4-16,-1-11-1 16,13-2-1-16,-6-10 3 0,10-4 0 15,-7-8 4-15,10-7-1 16,-9-3 2-16,9-9-1 16,-9-3-1-16,7-11 1 15,-11 1 2-15,15-13 0 16,-6 3 1-16,6-10 2 15,16-19-4 1,-1-6 3-16,-1-7 0 16,-5-2 0-16,-2 1 0 15,-30 22 1-15,1-6 1 16,-17 15 0-16,-1-4-1 16,-12 10 1-16,-2 0 1 15,-9 11 0-15,-5-1 4 16,-6 11 4-16,-3 1 22 15,-7 7 20-15,-3 5 51 16,-6 2 11-16,-7-5 5 0,-4 0-21 16,-8-8-17-16,-5-4-45 15,-7-6-5-15,0 4 9 16,-5-7 16-16,2 5 2 16,-4-3 3-16,2 6-8 15,-9-8-18-15,-2 7-16 16,-11-2-5-16,2 4-8 15,-10-3 1-15,5 4 0 16,-5-6-1-16,11 3-3 16,-8-7 1-16,10 4-2 0,-12-4-1 15,6 8 0-15,-8-4 0 16,5 8-8-16,-5-2-8 16,8 9 3-16,-9-2 3 15,4 6-27-15,-6 3 35 16,7 4 7-16,-4-2 2 15,11 5-17-15,-1-4 22 16,8 2-28-16,-9 1-3 16,7 3-6-16,-4 1 15 15,5 3 7-15,-3 3-24 16,11 3-2-16,-4 2-26 16,8 2-29-16,-1 3-4 15,4-2 25-15,-5 5 5 16,4-7 33-16,-1 1 57 0,4 0 11 15,1-2 8-15,8-2 10 16,6 0-2-16,4-2-29 16,2 2-12-16,3-3-16 15,3 2-36-15,4-1-31 16,-1 0-121-16,4-3-166 16,1 1-6-16</inkml:trace>
  <inkml:trace contextRef="#ctx0" brushRef="#br0" timeOffset="10127.35">14125 13529 802 0,'-30'5'206'15,"-7"-1"73"-15,-4 3-240 16,7 0-24-16,-6 6-3 16,3 4-23-16,-9 15-15 15,2 4 10-15,-7 12-2 16,7 3-15-16,-5 13 1 0,11-9 9 16,2 4 2-16,10-6-1 15,1 9 16-15,10-9 2 16,4 18-5-16,4 1-7 15,2 20-7-15,5 3-5 16,5 18-3-16,0-7 5 16,6 8 6-16,4-17 8 15,5-3 2-15,2-18 4 16,13 4 0-16,3-11 1 16,13 11 0-16,-3-8 2 0,9 10-2 15,-4-8 2 1,9 10-3-16,-4-12-1 0,20 5 0 15,0-12-1-15,13 3-4 16,-4-14 2-16,17 1-1 16,-9-14 1-16,13-1 2 15,-10-8 2-15,13 4 1 16,-13-9 2-16,11 1-3 16,-40-18-10-1,2 2 6-15,87 2 1 16,-13-6 1-16,12-9 2 15,-19-8 2-15,-30-3 1 16,-13 0 0-16,10-11-1 16,-12 0-1-16,17-9 0 15,-10-6 1-15,8-13 2 0,-9 3 2 16,4-10 1 0,-19 8 0-16,-1 0 0 0,-16 8-2 15,-1-5 0-15,-12 7 0 16,0-10-2-16,-11 0-2 15,2-8 2-15,-9 2-2 16,2-4-1-16,-8 9 3 16,1-4 1-16,-12 15-2 15,-1 4 4-15,-8 9 4 0,-3-3 19 16,-5 7 0-16,-1-15 3 16,-1-7-2-16,0-25-2 15,-1-5-18-15,-1-20-2 16,1 6 0-16,-3-4 1 15,1 20 2-15,-4 6 21 16,-1 21 19-16,-7 1 20 16,-2 14 0-16,-9 0 15 15,-1 1-21-15,-5-4-4 16,1 6 5-16,-6-7 16 16,2 3-18-16,-8-6 3 15,1 4-8-15,-9-4-26 16,0 4-15-16,-10-6-4 15,5 7 24-15,-6-2 22 16,5 8 2-16,-14 1 2 0,7 7 4 16,-12-2-27-16,3 3-27 15,-4-4-3-15,9-3-3 16,-19-2 0-16,8 0-1 16,-19-5-20-16,3 3 3 15,-17 0 2-15,10 6-6 16,-18 2-1-16,16 9 29 15,-19 3-4-15,13 4 4 0,-18 0-5 16,12 2-119-16,-23 2 122 16,9 2-5-16,-21 4-19 15,19 3 28-15,-14 7 139 16,17 0-149-16,2 4-18 16,24 1-20-16,-14 2-342 15,25-4 56-15</inkml:trace>
  <inkml:trace contextRef="#ctx0" brushRef="#br0" timeOffset="17961.72">11925 1668 26 0,'11'3'5'15,"5"-3"4"-15,3-2-7 16,10 0-3-16,3 1 2 16,10 2-1-16,-3 0 1 15,8 0-2-15,-3 3 1 16,10-1 0-16,-5 2 0 0,6 1 0 16,-3-1 0-16,10-1 0 15,-4-4 1-15,17-4-2 16,-4-3 1-16,14-2 1 15,-7 0-1-15,15-4 1 16,-10 5 1-16,18 1 0 16,-13 5 1-16,14-5-2 15,-12 3 1-15,18-6-1 16,-10-1 0-16,16-8 3 16,-9 3 2-16,13-1 20 15,-18 0 3-15,8-2 6 16,-12 3-4-16,11-2 3 15,-10 5-16-15,15-2-2 16,-12 0-4-16,17 5 1 16,-11 0-6-16,11 0-5 15,-15 2-1-15,10 2-1 0,-15-1 2 16,12 5 0-16,-13 2 0 16,11 1 0-16,17 3 0 15,4 1-2 1,-3 3 0-16,2-3 0 15,5 3 0-15,-23 4 1 16,13 4-1-16,-9-4 0 16,17 6 2-16,-12-3 0 0,13 0 0 15,-13-6 1-15,16 0-1 16,-15-3-1-16,14-3 0 16,-12-3-1-16,17-1 0 15,-17-1 1-15,12-3-1 16,-18-1 1-16,17 0-1 15,-18 2 0-15,13-4 1 16,-14 2 0-16,15 1-1 16,-15 2 1-16,4-1 0 15,-18 1 0-15,6 3-1 16,-22 3 1-16,4 0-1 16,-17 2 1-16,5 2-1 15,-14-1 1-15,3 1 1 16,-17-3-1-16,-2 0 1 15,-15 0 0-15,-4 1 1 16,-10-2 0-16,-3 2 3 16,-6-4-15-16,-5 1-11 0,-11 3-1 15,-37 11-50-15,-34 1 4 16</inkml:trace>
  <inkml:trace contextRef="#ctx0" brushRef="#br0" timeOffset="18618.97">10006 3534 831 0,'-11'11'241'0,"7"-9"3"16,0 2-385-16,7 5-105 0,2 11-29 16,-1-2 18-1,10 2 24-15,3-3 187 16,7-5 3-16,4-7 29 0,10-4 9 15,-2-3 5-15,17-4 3 16,2-3 1-16,20-4 3 16,6-5 1-16,30-8 2 15,6-4-1-15,32-11 0 16,-2-1-1-16,33-6-2 16,-10 7 4-16,19-7-4 15,-25 8-3-15,19-6 1 16,-32 5 6-16,4-10 34 15,-31 6 16-15,-2-4 39 16,-32 11 5-16,-10 0 9 16,-24 12-36-16,-12 6-11 15,-21 10-34-15,-7 4 0 0,-12 5-12 16,-2 2-7-16,-4 0-80 16,1 0-92-16,-3 25-6 15</inkml:trace>
  <inkml:trace contextRef="#ctx0" brushRef="#br0" timeOffset="64126.42">12276 7159 420 0,'-23'26'151'0,"-4"-8"31"15,5-1-119-15,8-7-17 0,9-6-19 16,5 1-39-16,4-3-11 16,-4-2-4-16,1 0 3 15,12 1 4-15,14-1 9 16,41-7-3-16,-37-4 2 15,2-8 0-15,2-5-8 16,-2-6 16-16,4-5 1 16,1-2 3-16,8-4 2 15,-5 8 0-15,5 2 2 16,-8 8 0-16,-1 3-23 16,-12 9-50-16,-4-1-75 15,-14 3-15-15</inkml:trace>
  <inkml:trace contextRef="#ctx0" brushRef="#br0" timeOffset="64409.66">12466 6805 377 0,'-3'0'101'0,"3"-1"37"15,0 0-106-15,0 1-5 0,0-1-8 16,0 1-8-16,0 0-12 16,0 0-2-16,1 0-2 15,2 0 2-15,13 2 5 16,5 4 3-16,32 17-1 16,-31-6 0-16,-1 3 1 15,5 16 1-15,1 4 0 16,3 20 3-16,-3 11-21 0,-2 38-132 15,-15 7 37 1</inkml:trace>
  <inkml:trace contextRef="#ctx0" brushRef="#br0" timeOffset="68219.61">2893 4792 631 0,'-52'-15'209'16,"15"9"21"-16,-13-6-167 15,12 5-49-15,-1 1-18 16,9 2-9-16,-1 0-39 16,7 4-24-16,-4 0-38 15,1 3-25-15,-4 2 7 16,1 6 46-16,-4 1 49 15,1 0 41-15,-5 6 27 0,4 7-1 16,-6 10-6-16,-1 10-23 16,-1 20-3-16,8 5-1 15,3 16-2-15,11 0-3 16,7 19-45-16,7-6-27 16,6 17-13-16,3-8 1 15,4 9 4-15,1-14 45 16,4 11 27-16,-4-16 15 15,3 12 1-15,0-16 0 0,9 8 2 16,6-15-2-16,12 2-1 16,1-14 0-16,15 8 1 15,-1-16 0-15,12 8 1 16,-3-7 1-16,21 4-1 16,-2-13 2-16,14 5 1 15,-6-16 0-15,24-7 0 16,-8-14 1-16,17-10-1 15,-9-16-2-15,21-9 0 16,-20-8 0-16,13-5-1 16,-15-3-1-16,19-6 2 15,-15-3 0-15,14-18-2 16,-15-2 2-16,21-22 0 16,-17-4 0-16,8-22 46 15,-19 6 6-15,11-25 2 16,-25 14 1-16,1-6 37 15,-20 0 45 1,-12 9-18-16,-25 22 33 0,-12 6-23 16,-22 3 13-16,-8 21-40 15,-10-9-34-15,-5-1-32 16,-6-15-10-16,-4 2-14 16,-15-11 3-16,1 10 1 0,-17-4 5 15,-3 15 15-15,-13-5 4 16,6 14 3-16,-19-5 7 15,8 7-8-15,-11-4-18 16,10 15-4-16,-10-5-10 16,16 12-14-16,-13-3-7 15,9 7-5-15,-14-3-10 16,10 8 2-16,-14-2 2 16,9 6 9-16,-16 2-2 15,12 5 11-15,-12 2 0 16,12 7 0-16,-12-1-1 15,15 3 4-15,-8 3-3 16,11 4 0-16,-6 1-3 16,16 4-2-16,-7 7-19 15,10 7-20-15,-8 9-127 0,14 7-145 16,-1 18-11-16</inkml:trace>
  <inkml:trace contextRef="#ctx0" brushRef="#br0" timeOffset="71221.39">3521 8681 560 0,'-42'-10'232'0,"-4"4"11"16,7 5-151-16,-7 4-38 16,0 6-44-16,-10 16-13 15,1 8-17-15,-7 21-3 16,7 4 4-16,-3 8 5 16,11-11 9-16,4 0 4 15,11-14 3-15,1 5-4 16,8-1-1-16,-3 20-4 15,5 7 1-15,-1 23 0 16,3 2 2-16,3 28 0 16,5-9 3-16,6 15-2 15,7-10-2-15,6 13-5 0,7-19-8 16,9 10-53-16,5-14-1 16,7 3 3-16,1-20 5 15,10 5 11-15,-3-20 51 16,13 2 1-16,3-16 0 15,16 4 0-15,-1-17-2 16,14 1 2-16,-6-10 1 0,15 1-1 16,-6-9 1-16,16-2-1 15,-9-8 0 1,18-2 1-16,-9-14 0 0,11-8 0 16,-10-8-1-16,13-17 0 15,-14-11-1-15,11-11 0 16,-20-8 0-16,10-15 2 15,-19 3-1-15,8-17 1 16,-15 4 1-16,5-18-1 16,-15 6-1-16,1-10-1 15,-20 11 1-15,-3-10 24 16,-16 14 17-16,-6 0 49 16,-13 16 18-16,-6 2 41 15,-14 22-16-15,-13-7-12 16,-6 2-48-16,-11-25-17 15,-4-5-42-15,-11-17-8 0,3 8-2 16,-16-8 7-16,-1 18 3 16,-18-2 11-16,2 15-2 15,-16-5 25-15,3 18-4 16,-20 1 13-16,7 15-9 16,-15-3 10-16,10 12-19 15,-17-3-3-15,19 3-17 16,-10-3-2-16,12 6-7 15,-15 1-32-15,16 6-7 0,-15 9-16 16,9 11-17-16,-19 18-28 16,13 11 16-16,-17 24-106 15,10 15-52-15,-12 31-90 16,26 2-74-16</inkml:trace>
  <inkml:trace contextRef="#ctx0" brushRef="#br0" timeOffset="71906.57">4510 16318 447 0,'22'-34'91'0,"8"-15"43"16,0-7-134-16,15-24 1 15,1-1-2-15,12-18 5 16,-8 5-1-16,11-16-68 15,-4 8-69-15,4-11 0 16</inkml:trace>
  <inkml:trace contextRef="#ctx0" brushRef="#br0" timeOffset="72318.47">4565 15221 1071 0,'-13'14'281'0,"-5"-14"87"16,9 0-319-16,6 0-49 15,3-3-55-15,8-4-74 16,8-7-3-16,18-15 3 16,9-10 33-16,19-14 39 15,6 1 55-15,15-1-1 16,-9 14 1-16,9 12-2 15,-13 18 0-15,-2 18-3 16,-15 17 1-16,2 29 1 16,-15 22 1-16,6 71 8 15,-3 39-17-15,9 101-213 16,-17 22 71-16</inkml:trace>
  <inkml:trace contextRef="#ctx0" brushRef="#br0" timeOffset="79373.72">15452 1962 613 0,'7'27'68'16,"8"11"87"-16,3 11-206 0,10 25 43 15,4-1 4-15,10 17 2 16,-1-6 1-16,9 10 0 16,-3-13 1-16,7 15 1 15,-12-14-1-15,4 8 1 16,-10-14-16-16,-1 12-55 16,-13-9-80-16,1 8-5 15,-9-8-81-15</inkml:trace>
  <inkml:trace contextRef="#ctx0" brushRef="#br0" timeOffset="79619.07">15265 1672 1200 0,'-13'3'167'0,"12"-7"99"16,6 12-413-16,5 13 2 0,13 29 5 15,4 16 61 1,9 34-13-16,0 12 18 0,-1 23-141 16,-8-6-4-1</inkml:trace>
  <inkml:trace contextRef="#ctx0" brushRef="#br0" timeOffset="79811.56">15603 1577 641 0,'53'-1'122'0,"18"7"66"16,17 10-190-16,45 21-150 0,10 11-37 16,34 11-33-1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06:41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11826 5737 200 0,'-1'5'92'16,"-4"-3"-10"-16,0 1-80 15,3-3-54-15,2 0-5 16,0 0 0-16,0 0 3 16,2 0 47-16,-1 0 4 15,0 0 4-15,1 0 2 16,3 0-1-16,2 2 0 0,0 2 0 15,0-1-1-15,-2 1-1 16,6 1 4-16,-1 0 3 16,2 0 2-16,37 9 0 15,-29-17 0-15,-3-1-3 16,4 1-3-16,1 1-3 16,4-3 2-16,2 2 1 15,7-6 3-15,0-3 3 0,9-7 6 16,-1-6 4-16,9-14 17 15,-4-3 2-15,10-13 4 16,-5 0-2-16,9-10 0 16,-6 9-15-16,11-3-6 15,-7 8-5-15,6-2-5 16,-10 8-4-16,6-4 0 16,-12 6-1-16,-1 2 0 15,-14 10 2-15,-2 8 4 16,-16 10-1-16,-4 5 4 15,-9 5 4-15,-3 3 7 16,-1-1-1-16,-1 1 26 16,1 0 6-16,0 0 6 15,-1 0-7-15,1 0 1 16,0 0-26-16,0 0-8 0,-1 0-9 16,0 0 0-16,0 0-4 15,1 0 4-15,0 0 0 16,0 0 11-16,0 0 4 15,0 0 5-15,0 0-3 16,0 0-4-16,0 0-12 16,0 0-13-16,0 0-14 15,0 0-52-15,0 0-53 16,-1 0-115-16,-1 1-25 16</inkml:trace>
  <inkml:trace contextRef="#ctx0" brushRef="#br0" timeOffset="93036.9">11050 7995 80 0,'7'-1'76'15,"-2"2"5"-15,-2-1 18 16,-3-1-35-16,0 1-3 16,0 0-14-16,0 0-24 15,0-1-33-15,1 0-96 16,1 0 22-16</inkml:trace>
  <inkml:trace contextRef="#ctx0" brushRef="#br0" timeOffset="94428.84">8105 8048 704 0,'-1'0'208'0,"-1"0"32"16,1 0-217-16,0 0-24 16,1 0-34-16,1 0-4 15,7 0-2-15,28 0 2 16,37 0 18-16,-30 0 2 16,-3 0 3-16,-1 0 5 15,-7-1 6-15,0 0 0 16,-5 2 0-16,2 0 0 15,-3 3 1-15,8-3 0 16,1 2 1-16,12 2 0 16,1-1 2-16,11-1-1 15,-2 0 3-15,13 4-1 16,-8 0 0-16,8 1 1 16,-10 1 0-16,5 2-2 0,-11-2 0 15,2-3 0-15,-10-1-1 16,10 0-1-16,-9-3 2 15,8 1-1-15,-5 0 0 16,8-2 1-16,-9 3 0 16,12 0 0-16,-5 0 1 15,9 2 1-15,-5-1-1 16,9 2 1-16,-12-1-1 0,6 0 0 16,-10-4-1-16,5 3 0 15,-7-4 0-15,9-1 0 16,-6-1 0-16,9 1 0 15,-7 0 1-15,6-1-1 16,-8 2 1-16,6-1 0 16,-7 0 0-16,9-1 1 15,-2 1 0-15,9-2 1 16,-7 2-1-16,11-3 1 16,-7-2 1-16,8-2-2 15,-11-1 0-15,12-1-1 16,-11 3-2-16,6 2 1 15,-11 3-2-15,9 2 1 16,-11 1 1-16,14-3 1 16,-1 4-1-16,12-4 3 0,-6 1-2 15,10-3 0-15,-9 3 2 16,6-5-3-16,-9 4 1 16,8-1 0-16,-10 1 0 15,5-2-1-15,-11 2 0 16,9-2-1-16,-8 1 4 15,14 2-3-15,-7-1 2 16,11 1 1-16,-7 3 0 16,11-6-3-16,-13 3 3 0,12 3-2 15,-9 0 0-15,8-2 0 16,-8 0 1-16,14 3-3 16,-8-5 2-16,15-2 0 15,-12-1-1-15,10 4 0 16,-13-5 0-16,7 4 0 15,-13 0-1-15,7 4 0 16,-14-3-2-16,2 3 0 16,-14 0 1-16,-1-1 0 15,-13 2 2-15,-7 0 1 16,-14-1 3-16,-6-2 7 16,-12-2 15-16,-4 1 15 15,-2-3 1-15,-1 3-4 16,-1-1-24-16,1 1-215 15,0 0 45-15</inkml:trace>
  <inkml:trace contextRef="#ctx0" brushRef="#br0" timeOffset="105321.43">5431 9584 271 0,'-2'3'52'16,"3"-2"25"-16,1 2-82 15,-2-3-2-15,0 0 2 16,0 0 0-16,1 0 3 15,1 0 0-15,-1 0 0 0,10 2-1 16,2 0 1-16,4 2-1 16,36 11-1-16,-28-12-2 15,-4 2 0-15,5-3-2 16,-3 2 2-16,3-1-2 16,-5 2 3-16,3-2-4 15,-1 2 3-15,7 1-1 16,3-2 2-16,10 0 0 15,2-2 4-15,13-2 1 16,-3 0 0-16,9-1 1 16,-10-2 1-16,1 2-2 15,-9 1-1-15,1-2-1 16,-8-1 0-16,8-1 1 16,-3-1 1-16,10-4 3 15,-1 1 2-15,9-1 2 0,-5 0-2 16,6-3 0-16,-7 5-2 15,6 0 0-15,-7 3-1 16,10 3 3-16,-7 1 0 16,13-2 75-16,7-1 126 15,3-2-107 1,-7-4-5-16,-1 1-76 16,-5 2-26-16,-16 3 0 15,6 1 2-15,-4 3 1 16,11-1 2-16,-5 0 3 0,9-1 0 15,-6-1 1-15,9 0 1 16,-9 1 0-16,5 0-2 16,-9 0 0-16,10-3 2 15,-7-2 1-15,11-2-2 16,-7-2 1-16,9 1 0 16,-13-2-2-16,7 1-1 15,-10 3 1-15,11 2 0 16,-6 2 0-16,13 0 0 15,-6 3 3-15,11-3-1 16,-10 2 0-16,4 0 0 16,-12-1-1-16,8-1-1 15,-13 2 0-15,4-2-2 16,-12-2 1-16,3 2 0 16,-10-1 1-16,2 3-1 0,-9 0 1 15,4 4-1-15,-6-2-1 16,2 3 1-16,-6-1 0 15,3 4 1-15,-6-2 1 16,-1 0 0-16,-8-1 3 16,-5-2 11-16,-5 0 21 15,-4-1 32-15,-2-1 8 0,-3 0 9 16,0 0-8 0,0-1-17-16,0 1-28 0,-1 0 17 15,1 0-1-15,0 0 3 16,-1 0-5-16,0 0-7 15,0-2-44-15,1 2-293 16,0 0 79-16</inkml:trace>
  <inkml:trace contextRef="#ctx0" brushRef="#br0" timeOffset="135762.25">3049 10813 349 0,'-8'16'143'0,"-1"-5"3"0,3-7-94 16,3 3-28-16,3-3-25 15,2 2-12-15,4-1-4 16,-6-5-4-16,1 0 5 16,13 0 2-16,11-3 7 15,46-13 2-15,-33-1 5 0,7-7 2 16,-5 0 0-16,9-8 1 16,-5 4 0-1,7-8-1-15,-6 6 0 0,8-3-1 16,-7 4-1-16,5 2 0 15,-7 9 0-15,-1-1-2 16,-7 9 2-16,-3 5 0 16,-9 2 0-16,1 1 2 15,-8 3 0-15,5 1-1 16,-2-2-4-16,3 5-74 16,-3-3-51-16,1 4-12 15</inkml:trace>
  <inkml:trace contextRef="#ctx0" brushRef="#br0" timeOffset="136398.62">3340 11762 568 0,'-1'3'160'0,"1"-1"20"16,-1-3-193-16,1 0-107 15,-2 1-15-15,2-1-2 16,0 0 14-16,2 0 38 15,3-1 72-15,14-6 11 0,33-17 2 16,-29 8 1-16,1-2 2 16,7-8 0-16,1 1 2 15,6-6 2-15,-3 2 0 16,6-2 1-16,-3 5-1 16,9-3 0-16,-6 4-4 15,9-7 1-15,-8 3-1 0,4-3-1 16,-7 4-1-1,0 3 1-15,-9 7-1 16,1 3 1-16,-7 7 1 0,3 2 2 16,-6 5 0-16,2 0 1 15,-3 4 0-15,1 0 0 16,-4 1-9-16,4 4-25 16,-4 1-21-16,2 5-29 15,-1 3-21-15</inkml:trace>
  <inkml:trace contextRef="#ctx0" brushRef="#br0" timeOffset="137086.78">3424 12776 335 0,'-1'0'74'16,"3"-8"29"-1,5-2-100-15,7-13 0 0,4-7-3 16,13-8-2-16,3-4 2 15,12-9 0-15,2 2 0 16,11-8 0-16,-6 3 1 16,7-13 1-16,-6 7 0 0,4-2 1 15,-10 4 1-15,8 2-2 16,-8 11-1-16,4 1-1 16,-7 10-1-16,4 1-2 15,-10 10 2-15,0 4-2 16,-7 5 0-16,0 1-2 15,-5 8-7-15,2 2-45 16,-6 8-18-16,1 2-30 16,-3 3-36-16</inkml:trace>
  <inkml:trace contextRef="#ctx0" brushRef="#br0" timeOffset="137756.16">3514 13001 300 0,'1'-5'121'16,"-1"4"-5"-16,1 1-62 15,-1 0-68-15,0 0 0 0,1 0 3 16,1 0 2-1,13 0 5-15,4-3 1 16,36-13 3-16,-28-3 1 0,-2-3 2 16,11-3 3-16,-4-2 0 15,8-7-2-15,-6-1 0 16,12-9 0-16,-4-1-2 16,12-10 0-16,-2 5 1 15,14-9 3-15,-6 4 4 0,8-6 26 16,-12 8 2-16,-1 2 1 15,-14 13-4-15,-6 8-3 16,-15 14-27-16,-4 7 0 16,-7 8-2-16,-3 3-1 15,-2 2-4-15,0 3-60 16,2 2-62-16,4 0-34 16,4-3-69-16</inkml:trace>
  <inkml:trace contextRef="#ctx0" brushRef="#br0" timeOffset="138348.57">3554 13875 824 0,'7'-9'109'15,"2"-6"96"-15,2 8-280 16,30-29 51-16,12-17-12 16,40-34-95-16,21-13-73 15,39-43-10-15</inkml:trace>
  <inkml:trace contextRef="#ctx0" brushRef="#br0" timeOffset="141439.87">3018 14719 794 0,'-10'1'225'0,"-3"-18"47"16,5 17-228-16,5-3-81 16,5-1-39-16,-2 2-5 0,1 0 0 15,20-26 15-15,55-53 28 16,-29 28 33-16,12-12 0 15,-5 5-1-15,6-11 3 16,-8 4-1-16,4-7-1 16,-7 9 1-16,5-6 2 15,-7 13-1-15,9 3 0 16,-10 13 1-16,3 3 0 16,-9 7 0-16,3 2 2 15,-6 9 0-15,1-1 0 16,-5 7-12-16,4 6-68 15,-10 7-25-15,2 8-78 16,-6 9-49-16</inkml:trace>
  <inkml:trace contextRef="#ctx0" brushRef="#br0" timeOffset="141726.1">3493 15541 824 0,'2'0'90'0,"11"-23"115"15,8-14-250-15,17-22 0 16,12-11 33-16,18-26 5 15,2 1 1-15,14-10 2 16,-3 11 3-16,17-11-24 16,-7 16-66-16,19-4-108 15,-15 20-10-15</inkml:trace>
  <inkml:trace contextRef="#ctx0" brushRef="#br0" timeOffset="145126.01">14429 10443 204 0,'-11'2'253'0,"-1"-4"-73"16,6-4-4-16,2 2-106 15,2 1-50-15,-1 1 7 16,2 1 1-16,0-1 31 15,0 1 10-15,0 0 3 0,-1 0-13 16,2 0-26-16,0 0-40 16,0-1-15-16,0 1-4 15,0 0 4-15,0 0 14 16,0 0 3-16,0 1 3 16,0 0-4-16,0 0-4 0,0 0-6 15,0-1 0-15,2 0 0 16,14-1 3-16,15 0 3 15,33-4 5 1,-27 2 1-16,-6 1 0 0,5 1 1 16,-8-1 0-16,3-1 0 15,-7 3 1-15,6 0 0 16,-7 0 1-16,6 1 2 16,0-1 2-16,7 2-1 15,-5-4-1-15,6 1 0 16,-5-2-1-16,0 0-2 15,-2-2 1-15,1 3 1 16,-3-1 0-16,5 2 0 16,-6 0-2-16,1 2 2 15,-5 0-1-15,1 0 1 16,-7 0 0-16,3-1 0 0,-4 1 0 16,4 0 0-16,-2 0-2 15,7 0 0-15,-2 0 0 16,4-3-1-16,-3 0 1 15,4-2 2-15,-5 1 0 16,1-2 2-16,-2 1-1 16,2 2 0-16,-2 0-1 15,6 0 0-15,-2 1-1 16,10 1 0-16,-3-2 1 0,7 1 0 16,-6-2 0-16,3 1 0 15,-7 0 1-15,5-1 1 16,-8 2-1-16,7 0 1 15,-4-1 0-15,3 2-1 16,-5-1-1-16,1 1 0 16,-7-2 0-16,-2 2 0 15,-5 0 0-15,1 1 0 16,-5-1 0-16,2 1 1 16,-3 0-1-16,3 0 0 15,-3 0 0-15,3 0 0 16,-2-1 0-16,0 1 0 15,-6-1 1-15,3 1 3 16,-4 0 1-16,-4-2 3 16,0 1-1-16,0 0 0 0,0 1-5 15,0 0-4-15,0 0-142 16,0-1-74-16,-1 0-25 16</inkml:trace>
  <inkml:trace contextRef="#ctx0" brushRef="#br0" timeOffset="147433.26">17164 10431 293 0,'-4'9'152'0,"2"-3"-16"15,2-7-68-15,0 2-62 16,0-1-26-16,0 0-2 15,0 0-1-15,0 0 4 16,1 0 15-16,0 0 4 16,9-1 0-16,6-1 1 15,3-2 0-15,41-7 1 16,-33 6-1-16,5 2-1 0,3-2 0 16,9 3 0-1,-3-2 0-15,12 1 0 0,-3-2 1 16,5 3-1-16,-4 1 2 15,10-3-1-15,-7 3-1 16,9-1 0-16,-3-2 0 16,6 0-1-16,-12 0 1 15,3 2-1-15,-11 1 0 16,5 0 0-16,-8 2 0 0,10 2 0 16,-3-2 1-16,7 3 0 15,-9-1 1-15,5-2 0 16,-8 3-1-16,6-2 0 15,-10-2 0-15,10-1-1 16,-4 2 1-16,10-2-1 16,-5-1 0-16,10 2 0 15,-10 0-1-15,2-3 1 16,-10 2 1-16,2 1-1 16,-11 0 2-16,5-1-1 15,-8 3 1-15,3 0 1 16,-8-4 0-16,0 2 3 15,-8 2 6-15,-3-4 41 16,-7 1 15-16,-3 1 38 0,-4 0 21 16,0 0 41-16,-2 0-22 15,0 0 9 1,0 0-30-16,0 0-15 0,0 0-44 16,-1 0-17-16,0 0-25 15,1 0-12-15,0 0-38 16,0 0-107-16,0 0-98 15,-2 0-127-15,1-1-89 0</inkml:trace>
  <inkml:trace contextRef="#ctx0" brushRef="#br0" timeOffset="149520.16">20342 10271 783 0,'3'1'195'0,"-1"0"-43"0,0-2-339 16,-2 0-67-16,1 0-133 15</inkml:trace>
  <inkml:trace contextRef="#ctx0" brushRef="#br0" timeOffset="150236.24">20634 10259 35 0,'30'0'25'15,"-2"0"-5"-15,5 2-4 16,-2-1-12-16,6 2-2 16,-2-2 0-16,6 0 2 15,-3-2-1-15,5-1 3 16,-5-3 0-16,2 1-1 15,-7 0-1-15,3 2 1 16,-3 2-2-16,3 0 2 16,-3 2 1-16,6-1-1 15,-4 1 0-15,5 0-2 16,-3 0-1-16,2-2 0 16,-5 3 0-16,-1-3 1 15,-9-2 0-15,0 2 1 16,-3 2 0-16,0-2 0 15,-3 1-2-15,3 1 0 0,-4-1-2 16,4-1 0-16,-4 0-1 16,4 1 0-16,0-1 0 15,1 0 0-15,-4 0 1 16,3 1 1-16,-4-1 2 16,2 2 0-16,-3-1 1 15,4 0 0-15,-2 1 8 16,6-1 42-16,0 1 1 15,3-4-1-15,-3 2-1 16,-1 0-7-16,-4-2-42 0,1 1 3 16,-3 0 1-16,2-2 2 15,1 2-1-15,4 1 3 16,-2-1-2-16,6 1-2 16,-1-1-2-16,3 1 0 15,-2-1-6-15,4 1 0 16,-5 1 0-16,0-1-1 15,-5 1 1-15,0 0 1 16,-3 0-1-16,4-1 1 16,-5 2 0-16,7-4 0 15,-3 2 1-15,8 0 3 16,-4-2 0-16,3 1 1 16,-6-1-1-16,3 1 2 15,-10 1-1-15,-2 0 2 16,-5 1 3-16,-3 0 36 0,-4-1 18 15,0 0 30-15,-2 0 9 16,0 0 7-16,0 0-35 16,0 0-27-16,0 0-42 15,0 0-174-15,0 0-74 16,0 0-42-16</inkml:trace>
  <inkml:trace contextRef="#ctx0" brushRef="#br0" timeOffset="150652.13">23487 10264 513 0,'-36'-3'-22'15,"6"0"145"-15</inkml:trace>
  <inkml:trace contextRef="#ctx0" brushRef="#br0" timeOffset="151026.13">23233 10294 178 0,'-7'1'230'16,"7"-1"-43"-16,-1 0 5 15,1 0-82-15,0 0-22 16,0-1-49-16,0 1-12 16,0 0-18-16,0 0-7 15,0 0-9-15,0 0-8 16,0 0-2-16,0 0 0 15,1 0 2-15,3 0 0 0,19 0 5 16,45 0 3 0,-33 1 2-16,12-1 1 0,2 0 4 15,11 0 1-15,-4 0-1 16,10-2-1-16,-5 1 1 16,1 1-4-16,-12-3 1 15,-2 1 3-15,-14 0 1 16,-3-2 10-16,-13 2 7 15,-2-1 18-15,-5 1 10 16,-4 2 15-16,-4 2-5 0,-1-4-2 16,-2 2-18-16,0 0-13 15,-1 0-18-15,1 0-26 16,0 0-64-16,0 0-80 16,0 0-68-16,1 0-22 15,4 0-77-15</inkml:trace>
  <inkml:trace contextRef="#ctx0" brushRef="#br0" timeOffset="151269.47">24573 10244 684 0,'-2'-3'187'0,"1"2"15"16,1 1-334-16,-1-1-97 15,1 1-63-15</inkml:trace>
  <inkml:trace contextRef="#ctx0" brushRef="#br0" timeOffset="151562.69">25017 10274 152 0,'82'-11'35'0,"15"-4"18"16,-8 1-46-16,17-2 7 15,-5 1 2-15,18 1-1 16,-13 5-3-16,15 2 1 15,-11 3-7-15,10 3 1 16,-13 1-1-16,13 0-1 16,-19-2-1-16,6-1 29 15,-21-3 24-15,-7-2 33 16,-21 1 13-16,-11 0 40 16,-23 1-13-16,-6 3 4 0,-12 0-18 15,-3 2-1-15,-3 1-36 16,-1 0-39-16,1 0-63 15,-2 0-251-15,0 0 32 16</inkml:trace>
  <inkml:trace contextRef="#ctx0" brushRef="#br0" timeOffset="161485.57">2415 11018 760 0,'-41'-59'185'0,"-3"14"85"16,-2 3-200-16,4 6 42 15,1 1-17-15,7 12-31 16,2 1-12-16,8 8-49 15,4 3-14-15,8 5-14 16,2 2-11-16,7 2-5 0,1 4-15 16,-1-1 2-16,2-1 0 15,0 2 7-15,-5 37 4 16,-5 58 14-16,6-20 5 16,6 4 11-16,12 23 2 15,4-6 1-15,13 27 4 16,5-4 2-16,5 18 0 15,1-16-1-15,0 20 2 16,-5-14-1-16,-1 23 1 16,-7-12 1-16,-2 24 3 15,-8-18-1-15,-5 15 1 16,-5-18 0-16,-4 15 0 16,-11-21 0-16,-8 15 1 15,-4-23-1-15,-17 1 2 16,-5-24-1-16,-15 7 3 0,0-22-2 15,-12 8 4-15,5-14-1 16,-10 4-4-16,7-15-18 16,-18 10-103-16,3-13-88 15,-12 5-27-15,6-14-120 16</inkml:trace>
  <inkml:trace contextRef="#ctx0" brushRef="#br0" timeOffset="161884.81">1119 14479 320 0,'-50'-44'464'0,"14"16"-107"0,4 4 14 15,7 8-178-15,6 1-71 16,9 2-90-16,4-4-35 16,7-1-25-16,13-15-11 15,8-7 0-15,15-15 4 16,6-1 13-16,18-6 3 16,5 9 4-16,13 1 0 15,-8 15 2-15,15 3 1 16,-7 9-2-16,9 6-7 15,-9 9 0-15,11 7-9 16,-14 7-4-16,5 13-3 16,-14 7 3-16,6 14 4 15,-9 3 8-15,8 17 3 16,-8 1 7-16,6 13 5 16,-11-6 2-16,3 12 1 0,-10-9 1 15,6 6 1-15,-10-7-1 16,8 10 1-16,-7-9 0 15,5 12-1-15,-5-8 1 16,3 7 1-16,-7-7-2 16,5 11 3-16,-1-8 1 15,9 13 2-15,-1-6-1 0,14 15-59 16,3-11-65-16,25 3-141 16,2-28-35-1</inkml:trace>
  <inkml:trace contextRef="#ctx0" brushRef="#br0" timeOffset="169123.47">12519 15915 276 0,'-1'-2'363'0,"-1"2"-75"15,2-1 26-15,-2 0-155 0,1 1-37 16,0 0-58-16,0-1-20 16,0-1-31-16,0 2-9 15,-1-1-7-15,1 0-2 16,0 0-5-16,0 1-5 15,1-1-1-15,0 0-8 16,0 1 0-16,0 0-4 16,0-1 2-16,0 1-6 15,0 0 3-15,0 0 1 16,1 0 5-16,6 0 4 16,15-2 9-16,47-1 5 15,-32-1 2-15,8 1-2 16,-5 0-5-16,5 1-3 15,-9 1-2-15,1 2-3 16,-6 2 2-16,5-1 6 0,-5-1 2 16,6-2 3-16,0-1 2 15,10-5 8-15,-1-2 1 16,11-3 2-16,-6 4-1 16,3 0-1-16,-13 4-8 15,1 2 0-15,-8 2 0 16,3-1 1-16,-2-1 0 15,5 0 1-15,-4 0-1 16,6 1 0-16,-4 0 0 0,6 2-1 16,-6 1-1-1,5 4 0-15,-7 2-2 0,2 1 1 16,-4 1 2-16,7 0 2 16,-6-5-1-16,7-1 0 15,-4-3 0-15,5-1 0 16,-8-1-1-16,4 2 1 15,-7 1 1-15,1 0 0 16,-8 0-1-16,2 5 1 16,-4 0-1-16,1 5-8 15,-1-1-35-15,7 4-86 16,1-1-118-16,12-1-23 16</inkml:trace>
  <inkml:trace contextRef="#ctx0" brushRef="#br0" timeOffset="170248.46">17404 15862 406 0,'2'-2'310'0,"0"1"-74"15,-2 1-72-15,0-1-111 16,0 1-69-16,0 0-7 15,0 0-1-15,1-1 1 16,10 1 8-16,18-2 3 16,39 5 6-16,-30 0-1 15,-4-1 2-15,8 2-1 16,-8-1 4-16,6 0-3 16,-7-3 2-16,10 0-1 15,-3 0 1-15,13-1 1 16,1-3 0-16,13 2 2 15,-6-1-1-15,8-1 1 16,-10 0-1-16,2 3 2 16,-10 0-2-16,3 0 2 0,-8 0-1 15,3 2 0-15,-8-3 1 16,3 0 0-16,-7 1 0 16,1 0 1-16,-6-1-1 15,5 1 1-15,-2 0 0 16,5-1 1-16,-2 0-2 15,6 2 0-15,-5 0 0 16,8 1-1-16,-5 3-2 16,2 0 2-16,-5 1-1 15,8 2 1-15,-6-3 1 0,6-1-1 16,-2-2 1-16,8-1 0 16,-6 0-1-16,5-4 1 15,-6 1 0-15,1 0-1 16,-5-1 1-16,3 1 0 15,-7-1-1-15,6 2 0 16,-4 0 1-16,4-2 1 16,-7 1 0-16,0 1 4 15,-9 1 13-15,-2 1 12 16,-11 1 0-16,-3-1 0 16,-6 2-2-16,-1-4-11 15,-3 2-11-15,-2 0 25 16,0 0 13-16,0-1 13 0,0 1 0 15,0 0 1 1,0 0-26-16,0 0-15 0,0 0-16 16,0 0-15-16,0 0-32 15,0 0-81-15,0 0-51 16,0 0-124-16,1 0-44 16</inkml:trace>
  <inkml:trace contextRef="#ctx0" brushRef="#br0" timeOffset="172942.57">6812 17163 761 0,'4'1'145'0,"-3"0"64"16,5 3-226-16,-6-4-8 16,1 0 4-16,28 8 4 15,41 11 12-15,-22-8 2 16,1-1 1-16,6-2-2 15,-2-1 3-15,7-1 0 16,-7 2 0-16,12 2 0 16,-6-1 1-16,11 10 0 15,-9 0 0-15,12 7 1 16,-11-2-1-16,13 0 1 16,-6-9-2-16,17-6-1 15,-7-7-2-15,8-8-2 16,-9-2 0-16,7-3 0 15,-11 2 4-15,10 1-1 16,-11 5 2-16,5-1-2 0,-9 3 0 16,6 1-3-16,-9-2 2 15,12-2-3-15,-4 0 2 16,2-1-2-16,-9-1 1 16,3 3 0-16,-14 0 1 15,6 3 0-15,-5 2 3 16,14 0 0-16,-5-1 0 0,12-1 0 15,-4-1 1-15,14-5 1 16,-8 2-1-16,15-5 2 16,-15 4 0-16,9-1 1 15,-18 4 0-15,3-1 0 16,-14 4-1-16,8-1 2 16,-9-1-1-16,4-1 1 15,-6-4 3-15,6-3-1 16,-8-2-7-16,6-3-72 15,-3 0-41-15,8 5-78 16,-11 6-58-16</inkml:trace>
  <inkml:trace contextRef="#ctx0" brushRef="#br0" timeOffset="174049.19">11556 17415 763 0,'-1'1'234'0,"0"1"31"16,2-4-210-16,-2 2-62 0,1 0-21 15,0 0-8-15,0 0-1 16,0 0-3-16,0 0 10 16,1 0 1-16,0 0 9 15,20 2 4-15,43 2 10 16,-23-2-1-16,5 3 4 16,15 0-1-16,0-1 3 15,17 2-1-15,-7-4 0 16,21 2 0-16,-4-3 0 15,13-1-2-15,-7 1 1 0,16 3-1 16,-12 1 0-16,12 6 0 16,-9 1 2-16,16 2-2 15,-11 0 1-15,9-6-5 16,-15-3 2-16,7-3-3 16,-19-2 2-16,14-2 0 15,-11 3 5-15,28 6-51 16,4 3-142-16,16 3 33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11:28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10229 9219 885 0,'3'-2'256'0,"-2"1"64"16,-1 1-259-16,0-1-36 15,0 0-27-15,1 0-11 16,17-10-12-16,68-45 1 16,-27 14 9-16,16-15-54 15,-7 1-34-15,4-7-136 16,-14 10-53-16,-5 0-58 0</inkml:trace>
  <inkml:trace contextRef="#ctx0" brushRef="#br0" timeOffset="245.34">10507 9360 764 0,'80'0'272'15,"-1"-44"-31"-15,68-67-403 16,28-30-73-16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6:11:57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4127 6636 343 0,'-23'-8'69'16,"-38"-21"59"-16,39 17-105 15,-1 6 6-15,4 2-4 16,-6 6 3-16,3 2-25 16,-5 3 13-16,1 0 13 15,-2 1 7-15,2-5 8 16,-5 0 25-16,2-1-14 0,-4 0 26 16,1 0-1-16,-4 2-3 15,5 1-7-15,-2-1 2 16,9 3-39-1,0 1-13-15,4 4-10 0,2 5-22 16,5 0-6-16,-1 5 1 16,5 2 6-16,-1 4 1 15,3-1 5-15,-1 4 1 16,3 0-1-16,3 5-2 16,2-5-3-16,6 8-8 15,3-7-1-15,6 5-2 16,3-5 4-16,8 5 3 15,0-3 11-15,9 7 0 16,-3-1 2-16,11 7 0 16,-3-6-2-16,7 4-5 15,-3-9-1-15,8-3-3 0,-6-7 0 16,10-4 1-16,-6-9 3 16,9 0-3-16,-1-4 5 15,5 3-2-15,-8-3 1 16,13-1 1-16,-6 1 3 15,10-2-3-15,3-6 4 16,15-5 1-16,-7-3 1 16,12-5 0-16,-14-4 1 15,7 1-2-15,-18 6 1 0,3-1-2 16,-13 5-1-16,2 4-1 16,-11 0-1-16,5 1 2 15,-3 0 0-15,11 0 1 16,-8-1 2-16,12 1 1 15,-8 0 0-15,4 2 0 16,-14 0 1-16,5 5-1 16,-14 0-1-16,6 1-1 15,-4-2 0-15,8 4-1 16,-3-3 0-16,10-2 0 16,-4-1 0-16,9 3-1 15,-6-3 1-15,7 0-1 16,-5 4 1-16,8 2-1 15,-6 2 2-15,10 3 1 16,-10-1 0-16,10-4 1 0,-4-4 1 16,11-5-2-16,-4-6 0 15,10-6 1-15,-9 0 1 16,3-2-2-16,-16 2 0 16,2 1 0-16,-13 5-1 15,6 2-2-15,-8 3 2 16,8 0-1-16,-4 0 0 0,9-1-1 15,-6-5 3-15,12-3 0 16,-6-2 1-16,7-6 1 16,-10 2 0-16,0 0 0 15,-14 4 0-15,-1 1-2 16,-13 1 0-16,7-2-8 16,-4-3 30-16,10-4 4 15,-3-1 1-15,9-4 0 16,-9 4 9-16,1 0-31 15,-12 6-2-15,-1 2 3 16,-12 5 4-16,-4 2 11 16,-9 1 9-16,0 3 31 15,-6 0 12-15,2 0 20 16,-1 0-2-16,1 0-5 16,0 0-31-16,0 0-18 15,0 0-35-15,0 0-340 16,1 0 98-16</inkml:trace>
  <inkml:trace contextRef="#ctx0" brushRef="#br0" timeOffset="16723.82">27941 6854 570 0,'-6'15'353'0,"2"-5"-71"16,1-10-72-16,9 2-227 15,3 4-14-15,11 5 0 16,7 2 8-16,9 6 5 15,1 0 0-15,2 3-3 16,-4-3-1-16,1-4-4 16,-4-5 2-16,5-5 7 15,0-7 3-15,8-10 1 16,0-6 5-16,18-14 4 16,0-3 3-16,15-15 4 15,-6 3 1-15,11-5 1 16,-15 8-3-16,-1 1 2 15,-20 15-3-15,-10 7 4 0,-16 11 4 16,-10 3 23 0,-9 8 9-16,-2 1 4 0,-1-2-6 15,1-1-19-15,-1 0-46 16,-1 1-154-16,1 1-95 16,-7 10-39-16</inkml:trace>
  <inkml:trace contextRef="#ctx0" brushRef="#br0" timeOffset="17187.59">28333 6516 1289 0,'-1'16'269'0,"-2"-3"115"15,3-13-398-15,2 2-65 16,1 5-4-16,-3-7 0 16,1 1 8-16,5 31 7 15,53 41 54-15,-27-24 0 16,0-7-2-16,6 3-5 16,-4-13 4-16,5-2-8 15,-8-16-1-15,5-9 0 16,-2-10 4-16,14-17 10 0,-2-8 10 15,23-16 8-15,4-3 2 16,14-17 3-16,0 5-5 16,19-12 4-16,-12 10-5 15,8-2 1-15,-20 18 2 16,-13 5 21-16,-28 22 25 16,-14 5 53-16,-21 11 10 0,-5 2 7 15,-1 2-20-15,-1 0-32 16,-1 0-54-16,1 0-18 15,0 0-27-15,0 0-47 16,0 0-51-16,0 0-142 16,0 1-131-16,-8 21-40 15</inkml:trace>
  <inkml:trace contextRef="#ctx0" brushRef="#br0" timeOffset="34351.43">3502 8628 421 0,'-23'0'168'15,"7"-2"3"-15,2 2-151 16,10 4-125-16,3-1-60 0,3-1-66 16</inkml:trace>
  <inkml:trace contextRef="#ctx0" brushRef="#br0" timeOffset="34546.11">3486 8634 131 0,'56'-11'33'16,"-29"0"57"-16,0-1-37 16,6-3-3-16,-3 4-1 0,11 1-1 15,-5-1-44-15,8 2 0 16,-3-1 0-16,4-2 1 16,-9-2-1-16,0-1 0 15,-10 1 1-15,-6 2 3 16,-8 2 4-16,-4 4 2 15,-6 1 0-15,2-8-50 16,0-5-67-16,-1-12 1 16</inkml:trace>
  <inkml:trace contextRef="#ctx0" brushRef="#br0" timeOffset="35153.61">3674 8305 491 0,'8'4'211'0,"-2"-3"-5"0,-7-2-103 16,3 1-99-16,-2 0-9 16,0 0-4-16,1 0-1 15,5 2 0-15,16 8 6 16,44 15-2-16,-34-21 0 15,3-5-1-15,-1-5 1 16,4-2 0-16,-9 0 3 0,1-1 2 16,-7 2 1-16,-2 1 1 15,-9 3 0-15,1 2 0 16,-5 0 0-16,-1 2 0 16,-2 0 1-16,-1-1 0 15,-4 0 0-15,0 0 1 16,0 0 2-16,0 0 4 15,0 0 2-15,0 0 3 16,0 0 1-16,0 0-3 16,0 0-6-16,0 0-3 15,0 0-3-15,0 1-2 16,-1 13 0-16,-3 22 2 16,-8 37 0-16,3-24-1 15,1-2 0-15,0 4 0 16,3-12 0-16,1 0 0 0,2-9 1 15,0-2 0 1,2-10 0-16,-1-2 1 0,1-5 2 16,0-3 0-16,0-5 2 15,1 1 3-15,-1-4 2 16,0 0 7-16,0 0 5 16,0 0 3-16,0 0-2 15,0 0 0-15,0 0-9 0,0 0-8 16,0 0-8-16,0 0-108 15,0 0-128-15,1 0 4 16</inkml:trace>
  <inkml:trace contextRef="#ctx0" brushRef="#br0" timeOffset="44401.01">1620 7015 823 0,'3'7'198'0,"2"-7"45"0,3-10-248 16,14-18-23-16,7-13-22 15,19-23 0-15,9-8 17 16,12-29 6-16,-2 0 17 16,13-20 7-16,-5 10 3 15,15-19 0-15,-5 16 1 16,12-6 0-16,-9 19-1 16,9-1 0-16,-8 18-1 15,5-4 2-15,-11 21 3 0,4 0-108 16,-16 14-102-16,-6 8-5 15,-20 20-144-15</inkml:trace>
  <inkml:trace contextRef="#ctx0" brushRef="#br0" timeOffset="45282.3">2047 5795 723 0,'-8'-5'249'16,"2"0"23"-16,2 3-219 15,2 1-51-15,2-1-87 16,0 1-26-16,1 0 0 16,6-1 7-16,17-7 39 15,45-19 43-15,-32 8 19 16,13-6 0-16,-3-3 1 15,9-9 0-15,-1-1 1 16,6-2-3-16,-9 8 2 0,9 0 0 16,-7 10 0-1,6 4 2-15,-8 6 1 0,-3 4 1 16,-11 7-1-16,-5 1-2 16,-14 2 0-16,-7 1 0 15,-4 2 0-15,-5-2 1 16,-2 0 1-16,-1-2 1 15,0 0 0-15,0 0 0 16,0 1-1-16,0 1 1 16,0-1-1-16,7 17 1 15,12 41-1-15,-11-18 1 16,-2 6 0-16,-2 22 1 16,-3 7-1-16,1 28 3 15,-5 2-2-15,1 34 2 16,8 11-28-16,2 42-139 0,1-21 37 15</inkml:trace>
  <inkml:trace contextRef="#ctx0" brushRef="#br0" timeOffset="55194.09">2609 11257 552 0,'0'1'192'0,"-1"-2"16"15,2-1-162-15,-1 1-21 16,0 0-30-16,0-1-8 0,2-4 3 16,4-18 1-16,47-36 6 15,-28 32-2-15,1 3 0 16,6-2-1-16,-4 4 2 15,1-2-3-15,-4 2 0 16,4-1 1-16,-4 1 2 0,9-9 2 16,-1 0 1-16,10-5 3 15,-5 0-1-15,5 1-2 16,-6 8-1-16,4 4 0 16,-11 6 1-16,-1 2 1 15,-9 7 1-15,1 0 0 16,-9 2 1-16,0-1 0 15,-3 0 0-15,-2 2 0 16,-4 0 0-16,0-2-33 16,-6-1-52-16,-2-5-106 15,-9-1-16-15</inkml:trace>
  <inkml:trace contextRef="#ctx0" brushRef="#br0" timeOffset="56416.93">3060 10410 279 0,'-14'-1'169'16,"-3"2"-11"-16,0 1-57 16,0-2 8-16,4 0-5 15,2-2 22-15,4 2 11 16,1-2 14-16,4 2-45 16,1-1-25-16,1 1-48 15,0-1-35-15,0 1-32 16,0 0-20-16,0 0 3 0,0 0 2 15,1 0 16-15,14 0 8 16,10 1 17-16,48 1 2 16,-34 1 3-16,13-3 0 15,-4 4 4-15,8 4-2 16,-10 4 2-16,0-2-3 16,-13 3 1-16,-1-4-2 15,-12-2 0-15,-1-4-1 16,-8 0 1-16,-3-1 2 15,-4-1 4-15,-1 0 6 16,-3-1 5-16,0 0 2 16,0-1 1-16,0 1-2 15,-1 0-6-15,0 0-4 16,1 0-1-16,0 0 0 16,0 0 1-16,0 0 7 15,0 0 3-15,0 0 5 16,-1 0-2-16,1 0-2 0,0 0-6 15,0 0-6-15,0 0-4 16,0 0-2-16,-1 0-1 16,1 0-1-16,0 0 0 15,0 0-2-15,0 0 2 16,0 0-3-16,0 0 2 16,0 0-2-16,0 0 2 0,0 0 0 15,0 0 2-15,0 0 1 16,0 0 2-16,0 0 1 15,0 0 1-15,0 0-1 16,0 0-1-16,0 0-1 16,0 0-2-16,0 0-1 15,0 0 0-15,0 0 2 16,0 0 2-16,0 0 1 16,0 0 2-16,0 0 1 15,0 0-1-15,0 0 0 16,0 0-1-16,0 0-1 15,0 0-1-15,0 0 0 16,0 0 0-16,0 0 2 16,0 0 2-16,0 0-1 15,0 0 1-15,0 0-2 16,0 0-2-16,0 0-3 0,0 0-1 16,0 0-3-16,0 0 3 15,0 0 0-15,0 0 4 16,0 0 2-16,0 0 3 15,0 0 0-15,0 0-1 16,0 0-3-16,0 0-3 16,0 0-5-16,0 0 0 15,0 0-1-15,0 0 3 0,0 0 1 16,0 0 5-16,0 0 0 16,0 0 1-16,0 0-2 15,0 0 0-15,0 0-4 16,0 0-1-16,0 0 0 15,0 0 1-15,0 0 3 16,0 1 3-16,0-1 3 16,0 0 4-16,0 0 2 15,0 0 2-15,0 0 0 16,0 0 0-16,0 0 20 16,0 0 1-16,0 0 1 15,0 0-1-15,0 0 1 16,0 0-23-16,0 0-4 15,0 0-3-15,0 0 1 16,0 0 0-16,0 0 5 0,0 0 2 16,0 0 3-16,0 1 0 15,0-1 2-15,0 0-5 16,0 0-3-16,0 0-5 16,0 0-5-16,0 0-17 15,0 0-51-15,0 0-28 16,0 0-66-16,0 0-28 15,0 0-3-15,0 0 47 16,0 0-110-16,-1 2 96 16</inkml:trace>
  <inkml:trace contextRef="#ctx0" brushRef="#br0" timeOffset="57272.9">3530 10574 479 0,'-2'-9'264'0,"-1"7"-17"16,2-2-126-16,1 2-39 16,-1 1-57-16,1 0-21 15,0-1-7-15,0 2 2 16,-1 0 3-16,1 0 3 0,0 0 2 16,-1 0 17-16,0 0 13 15,0 0 18-15,-1-1 9 16,1 0 7-16,0 0-17 15,0 1-15-15,0 0-21 16,0-1-15-16,-1 1-13 16,2 0-9-16,0 0-3 15,0 0-9-15,0 0 4 0,0 1 0 16,0 0 9-16,5 17 3 16,4 9 10-16,16 47 2 15,-13-34 1-15,0 13 1 16,-2-3 1-16,0 6 0 15,-3-11 0-15,-1 4-1 16,-4-12 1-16,1-3 0 16,-3-9 1-16,0-1 1 15,-1-13 3-15,1-2 4 16,-2-8 2-16,1 1 4 16,1-2 0-16,0 0-2 15,0-2-6-15,0 2-26 16,0 0-173-16,1 0-109 15,6-1-43-15</inkml:trace>
  <inkml:trace contextRef="#ctx0" brushRef="#br0" timeOffset="60444.52">13023 10679 458 0,'-20'2'320'15,"2"1"-28"1,10-3-104-16,2 1-62 0,5-2-85 15,1-1-41-15,0 1-36 16,0 0-7-16,1-1 6 16,20-13 3-16,44-29 19 15,-24 21 4-15,-4 3 1 0,5-3-2 16,-6 6 4 0,7-1 5-16,-8-1 1 15,6-6 1-15,-7-2 1 0,7-5 3 16,-8 0-3-16,5-3 3 15,-7 6-2-15,0 3-1 16,-6 5-16-16,-5 3-96 16,-7 7-54-16,-3 3-79 15,-4 5-86-15</inkml:trace>
  <inkml:trace contextRef="#ctx0" brushRef="#br0" timeOffset="60927.53">13110 10264 546 0,'-1'0'173'0,"0"-1"19"15,3 0-142-15,-2 1-71 16,0-1-7-16,2-1 1 15,0 1 2-15,22-5 9 16,43-12 4-16,-34 10 5 16,8 1 3-16,-4-2-1 0,4-3 0 15,-2 1 3 1,3-1 0-16,-8 4-2 0,4 2 2 16,-9 3 1-16,0 3 0 15,-5 2 1-15,2 3 1 16,-8-2 0-16,1 1-1 15,-7-1 2-15,0 0 3 16,-6-2 5-16,-3 0 49 16,-2 0 24-16,-1-1 30 15,-1 0 1-15,0 0-4 16,1 0-51-16,-1 0-25 16,0 1-32-16,-1 12-5 15,-1 14-1-15,-5 50 1 16,6-35 2-16,-1 8-1 15,0-3 1-15,0 11-12 16,2-9-49-16,1 14-214 0,1-9 44 16</inkml:trace>
  <inkml:trace contextRef="#ctx0" brushRef="#br0" timeOffset="64396.37">2773 12318 260 0,'0'-2'291'16,"-5"-1"-58"-16,-1 0-15 16,5 2-105-16,0 0-36 15,0 0-44-15,0 0-3 16,-2 0-7-16,1-1 2 16,0 1-5-16,1 0-2 15,-1 0-10-15,1 0-7 16,0 0-6-16,0 1-4 15,0 0-3-15,0 0-9 16,0 0-3-16,-1 0-12 16,2 0 3-16,0 0-1 15,2 0 8-15,16-2 3 0,10-1 11 16,42-14 0-16,-37 1 1 16,9-6-2-16,-2 0 3 15,8-5-2-15,-2 1 2 16,14-9 2-16,-4 1 4 15,6-7 0-15,-7 6 2 16,0 0 1-16,-16 11-1 0,-7 4 0 16,-11 9 1-16,-1 4 1 15,-8 3-1-15,0-2 1 16,1 2 0-16,2-5 3 16,-2-4 2-16,4-8 1 15,-5-2 0-15,-4-6-2 16,-8-2-34-16,-8-11-179 15,-8 6 46-15</inkml:trace>
  <inkml:trace contextRef="#ctx0" brushRef="#br0" timeOffset="64718.93">3055 11687 430 0,'-9'15'376'0,"2"-4"-111"0,4-12-37 15,3 2-302-15,3-1-43 16,-3-1-5-16,1 0 10 16,14-1 13-16,16-3 86 15,43-8 3-15,-32 2 0 16,5-3-4-16,-5 0 2 16,6-4-2-16,-7 0 4 15,4 0 0-15,-7 3 5 0,8 1 3 16,-6 6 0-16,0 6 4 15,-9 4 1-15,0 5 4 16,-12 4 1-16,-4 11 7 16,-11 6 2-16,-10 24 5 15,-9 12-1-15,-20 44-16 16,-6 12-155-16,-7 35 43 16</inkml:trace>
  <inkml:trace contextRef="#ctx0" brushRef="#br0" timeOffset="65961.1">14718 11830 592 0,'-7'8'202'16,"-3"-8"57"-16,2-3-158 16,1-1-15-16,2-1-17 15,0 2-15-15,3 0-36 16,2 2-12-16,0 0-19 0,0 0-11 15,0-1-1-15,1-1-1 16,8-9 6-16,13-8 3 16,37-33 6-16,-26 32 2 15,2 2 4-15,11-3 2 16,-2 1 2-16,10-3 1 16,-8 2 1-16,5 0-2 15,-9 4 0-15,2 0-1 16,-13 6-1-16,-2 0 3 15,-10 5 2-15,-7 0 6 16,-4 5 4-16,-4-2 5 16,-4 2-1-16,0 2-4 15,0-1-15-15,-1 0-54 16,0 0-205-16,-2-7 40 16</inkml:trace>
  <inkml:trace contextRef="#ctx0" brushRef="#br0" timeOffset="66344.69">14907 11350 485 0,'-8'17'329'15,"2"-3"-67"-15,5-13-68 0,2-2-175 16,-1 2-44-16,0-1-18 16,0 0-2-16,0-1 0 15,1 1 12-15,2-1 7 16,15 0 17-16,4-1 1 15,34-7 2-15,-26 0 0 16,1 5 3-16,8 0 2 16,-1 4 0-16,5 2 2 15,-6 4 0-15,0 3 1 16,-7 4-1-16,-1 0 0 16,-7-1 0-16,-1 3 1 15,-4-1 0-15,-1 2 1 16,-5 1 0-16,-3 3 2 15,-2-1-2-15,-4 3 16 16,-2-3 7-16,-2 0 15 0,-1-7 2 16,-1 3 1-1,0-1-17-15,-5 5-7 0,1 4-30 16,-2 14-247-16,3 1 75 16</inkml:trace>
  <inkml:trace contextRef="#ctx0" brushRef="#br0" timeOffset="68149.85">3350 13294 396 0,'-2'29'70'0,"3"-9"22"15,4 0-131-15,4-1-4 16,5-6-2-16,3-7-3 16,1-8 20-16,7-2 10 15,-1-4 6-15,6-3 5 16,0 1 4-16,3 3-2 0,-3-4-1 15,6-3-4-15,-3-1 0 16,5-9 1-16,-3-5 0 16,3-6 4-16,-6 3 4 15,1-1 0-15,-9 6 2 16,1 2 2-16,-4 9 0 16,0 0 2-16,-3 3 2 15,-2 3-1-15,-3 1 1 0,0 1 2 16,-5 5-1-16,-1-1-67 15,-3 2 24-15</inkml:trace>
  <inkml:trace contextRef="#ctx0" brushRef="#br0" timeOffset="68571.73">3606 12831 491 0,'6'12'311'0,"0"-4"-53"15,-6-15-62-15,0 7-196 16,1 0-21-16,-1-1-14 0,0 0-2 16,0 1 3-16,1 0 13 15,12 0 8-15,12 0 10 16,41 2-1-16,-34-2 1 15,7 2-1-15,-4 2 1 16,4-1-1-16,-3 3 0 16,2 0 0-16,-2-2 2 15,3 1-1-15,-4 0 2 0,4-1 1 16,-6 0 0 0,-1-1 1-16,-8 1-1 0,-3-2 2 15,-8 0-1-15,-5-1 7 16,-5 1 5-16,0-1 13 15,-3-1 4-15,0 0 4 16,0 0-6-16,-1 0-7 16,-3 14-67-16,-11 26-198 15,-45 109 41-15</inkml:trace>
  <inkml:trace contextRef="#ctx0" brushRef="#br0" timeOffset="70257.58">21679 13195 1035 0,'1'12'318'0,"0"-1"47"16,0-16-296-16,0 5-70 16,6-6-35-16,-6 5-6 15,23-13 1-15,64-39 6 16,-29 18 25-16,5-7 2 15,-12 10 4-15,-1-1 3 16,-15 7 1-16,1 2 2 16,-11 5 1-16,-2 3 0 15,-7 5 0-15,-5 3 3 16,-7 5 0-16,-2 3-2 16,-3 0-8-16,-1 0-120 15,0 0-114-15,0-1-91 0,0 0-125 16</inkml:trace>
  <inkml:trace contextRef="#ctx0" brushRef="#br0" timeOffset="70505.89">21958 12595 671 0,'19'9'385'15,"-13"-6"-69"-15,-5-1-99 16,5 0-245-16,-6-2-9 15,3 0 7-15,33 16 5 16,46 18 21-16,-16-13 4 16,-1-2 0-16,6 2-1 15,-11-1 2-15,-5 5-3 16,-19-2-3-16,-5 8-3 16,-10 2-1-16,-13 29 0 15,-19 11-11-15,-29 48-269 16,-27 17 90-16</inkml:trace>
  <inkml:trace contextRef="#ctx0" brushRef="#br0" timeOffset="72068.77">15586 10590 805 0,'-4'-2'356'16,"3"1"-27"-16,1 1-223 16,0 0-212-16,0 0-54 15,0 0-6-15,0 0 8 16,0 0 73-16,1 0 29 16,15 4 48-16,13 3 2 15,37 8 3-15,-22-9-4 16,5-2-1-16,23-2-1 15,5-2 3-15,28 0 1 0,3-1 3 16,33 1-1 0,0 2 3-16,34-2 0 0,-2-1 0 15,41-4 2-15,-10-2 1 16,35-7 0-16,-17 3-2 16,26-4 2-16,-28 2-3 15,20-1-3-15,-31 6-1 16,24-1 0-16,-29 1-1 15,28-1-2-15,-26 1 2 0,33-1 3 16,-30 0-1-16,28 5 1 16,-33 6 0-16,24 6 3 15,-35 6-2-15,18 7 3 16,-33 4 4-16,10 7 0 16,-32 3-1-16,5 9-1 15,-39-1-1-15,3 6-2 16,-29-3-1-16,-4 3 0 15,-23-9 0-15,4 1 0 16,-19-8 1-16,1 4 1 16,-13-6 2-16,-3 9 2 15,-9-1 1-15,1 7 0 16,-7-3 0-16,2 3-4 16,-2-5-1-16,3 4 0 15,-5-5 0-15,3-1-1 16,-2-1 0-16,2 7 1 0,-3-3 0 15,5 9 0-15,0 5 0 16,6 6-1-16,-1-3 0 16,4 4-1-16,-2-7-1 15,4 10 0-15,-3-6 2 16,6 12-1-16,-3-1 2 16,5 14-1-16,-5-9-2 0,4 11 57 15,-9-10 3-15,-1 5 0 16,-5-10-1-16,0 4 4 15,-6-15-59-15,-1-3-2 16,-4-10 1-16,0 2-2 16,-5-13 2-16,0 3 1 15,-3-6 1-15,-1-5 0 16,-3-10 1-16,-1-3 3 16,-3-8 1-16,1-2 4 15,-1-3-1-15,0 1 0 16,0-4-2-16,0 0-1 15,0 0-3-15,0 0 2 16,0 0 3-16,0 0 22 16,0 0 0-16,0 0-1 0,0 0-3 15,0 0-5 1,0 0-22-16,0 1 0 0,0 0 2 16,0 0 5-16,0 0 13 15,0 0 28-15,-1 5 9 16,-9 13 12-16,-30 34 0 15,1-26 4-15,-6 1-23 16,-14 3-1-16,-2-4-10 16,-9 1-4-16,11-4-12 15,-5 1-2-15,10-2-6 16,0 0-1-16,13-5 1 0,-1 1 6 16,12-5-2-16,5-4-4 15,12-3-1-15,0 0-2 16,5-4-9-16,1 1 1 15,6-3-2-15,-1 0 0 16,2-2-5-16,0 1-67 16,0 0-50-16,0 0-321 15,0 0 24-15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7:56:37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2267 3667 524 0,'-4'4'129'0,"-1"-7"34"16,7 5-158-16,-2-2 0 16,1 1-13-16,18 9 1 15,46 27 5-15,-28-20 0 16,-1-5-1-16,4-2 0 16,-1-2-1-16,8-3 2 15,-3-1 0-15,10-1 0 0,2-1 1 16,7-1-1-1,-1-1-1-15,16-1 1 0,-6 0 0 16,19 2-1-16,-5 1 1 16,12 4 1-16,-8 1-1 15,10 1 0-15,-15 0 1 16,12 1 1-16,-12 1-1 16,13-1 2-16,-11-3-1 15,15 1 0-15,-8-6-1 16,12-1 2-16,-12-5-2 0,12 1-1 15,-12-3 1-15,8 2 0 16,-9 3 0-16,10-2 0 16,-9 3 0-16,13 3 2 15,-9-2-1-15,16-1 1 16,-8 0 0-16,18-2 0 16,-18-3-1-16,16 0 0 15,-17-1-1-15,12 1 0 16,-18 4 0-16,16 1-1 15,-15 3 1-15,17 1 0 16,-13 1 0-16,12-3 0 16,-14 3 1-16,12-2-1 15,-18 0 0-15,9 2 1 16,-12-2-1-16,13 2 1 0,-13-2 1 16,11 5 0-1,-11-1 1-15,7 1-1 0,-15-2 0 16,13 2-1-16,-16-2-1 15,13-1 0-15,-13 1 0 16,12 0-1-16,-11-4 1 16,17 2 1-16,-9 1 0 15,13-2 0-15,-12 3 0 0,13 0 0 16,-15 0 0-16,11 1 1 16,-9-4-1-16,12 2 0 15,-9-4 0-15,15-3 0 16,-12-1-1-16,11-3 1 15,-14-3 0-15,11 2-1 16,-13 0 1-16,11 0 0 16,-11 2 0-16,15 2-1 15,-12-2 2-15,12 4-2 16,-13-3 1-16,13 1 0 16,-14 0 0-16,11 0 0 15,-12-1 0-15,9 0-1 16,-16 2 0-16,11-1 1 15,-11 3-1-15,8-3 0 16,-7 2 1-16,7 0-1 16,-12 0 2-16,9 2-2 15,-14 0 1-15,10 2 0 0,-15 0 1 16,7-2-2-16,-15 2 1 16,8-2 0-16,-11-2 0 15,9 1 1-15,-6 2-1 16,2 1 0-16,-8-1 1 0,2 0-1 15,-13 0-1-15,4-1 2 16,-11 0-1-16,2-1 0 16,-8 1 2-16,3-1 0 15,-9 1 0-15,2-1 1 16,-5-1-1-16,1-1-1 16,-4 3-1-16,2-3 1 15,-1-1 0-15,6 1 1 16,1 0-30-16,15-2-125 15,-3-2 33-15</inkml:trace>
  <inkml:trace contextRef="#ctx0" brushRef="#br0" timeOffset="7229">14686 3675 405 0,'2'0'183'16,"3"3"-24"-16,-4-3-82 15,1 1-79-15,3 1-13 16,8 4 2-16,2 1 12 15,36 14 1-15,-36-17-1 16,-1 0 2-16,-4-3 0 16,0 1 1-16,1-1-1 15,3 0 1-15,3-2 0 0,7 1-1 16,4-2-1-16,11 0 0 16,0 0 0-16,10 1-1 15,-4 1-1-15,6-1 2 16,-3 2-1-16,7-1 2 15,-5 3-1-15,10-3 1 16,-4 4 0-16,12 0 0 16,-5-2-1-16,11 1-1 15,-8 2 0-15,9-5-2 16,-7 1 2-16,14 0-1 16,-4-2 2-16,10-1-1 15,-9 4 2-15,12-2-1 16,-12 4 0-16,12 0 0 15,-5 0 0-15,13-3 0 16,-7 2-2-16,17-1 3 16,-11-1-1-16,9 3 0 15,-13 2-2-15,8 0 2 0,-14 2-2 16,10 1 0-16,-9 1 0 16,18 2 1-16,-11-3-1 15,27 3 2-15,-11-4 0 16,23 0 0-16,-11-4 1 15,19 2-1-15,-24-3 1 0,15 1-2 16,-21 0 0-16,13 3 0 16,-18-2 0-16,15 3-1 15,-12-1 0-15,19 0-1 16,-14-2 3-16,24-2-1 16,-11 0 0-16,16 0 2 15,-16-1-1-15,18 4-1 16,-17 0 1-16,7 2-1 15,-16-2 2-15,15-1-1 16,-18-1 0-16,10-1 0 16,-11 0-3-16,19-3-1 15,-16 1 3-15,15-1 0 16,-11 0 0-16,17 2 2 16,-21 0-1-16,20 0 0 15,-18-1 0-15,19 3 1 0,-23-2 0 16,23-2 0-16,-16-4 1 15,15-3 0-15,-15-3-2 16,18-6 1-16,-15 1-2 16,10-3 2-16,-12 3-2 15,14-1 1-15,-15 1 0 16,13 0 0-16,-16 3 2 16,20-3-1-16,-21 1 1 15,19 2-1-15,-15 2 2 0,21-6-2 16,-25 2-1-1,16-3 1-15,-20-1 0 0,13-4-1 16,-22 6 0-16,15-2 0 16,-13 4 0-16,14 0 0 15,-16 5 1-15,13 0 0 16,-16 2 1-16,14 1 0 16,-17 0-1-16,19-3 0 15,-10-2-1-15,18-1 1 16,-20 0 0-16,13-3 0 15,-21 3-1-15,3-1 1 16,-24 0 0-16,8 1 1 16,-21 1 0-16,1 1 1 15,-12 3 0-15,-2 0 0 16,-11 1-2-16,4 2 0 0,-3 1-1 16,11 1 2-16,4 3-74 15,20 5-89-15,-10 1 6 16</inkml:trace>
  <inkml:trace contextRef="#ctx0" brushRef="#br0" timeOffset="64477.36">7659 7375 380 0,'55'13'178'0,"-57"-20"-13"16,4-6-64-16,5-1-100 16,5-3-2-16,6-4-1 15,6-11-1-15,1 0-1 16,5-4 1-16,-1 1 1 16,0-3 3-16,-5 8 2 15,-1 0 19-15,-6 5 10 16,1-2 6-16,-6 8 1 0,1-1-2 15,-2 4-17-15,-2 1-11 16,0 5-7-16,0 2-1 16,-3 2 0-16,-3 2 3 15,1 2 3-15,-4 2 5 16,0 0 2-16,-1 0-3 16,0 0-7-16,-1 0-129 15,0 0-90-15,-14 8-18 16</inkml:trace>
  <inkml:trace contextRef="#ctx0" brushRef="#br0" timeOffset="65810.17">4239 15109 669 0,'-6'-8'153'0,"-6"0"79"16,-7 0-197-16,-3 0-1 16,7 5-4-16,-1 0-8 15,0 5-17-15,-2 1-4 16,1 3-2-16,0 4-4 16,0 2-1-16,-2 5-1 15,2 0 2-15,-1 3 1 16,2 0 4-16,-2 3 0 15,3-4 0-15,0 7-1 0,4-2-1 16,0 8-3-16,6-3 1 16,2 7-2-16,3-2 1 15,4 5 1-15,2-2 1 16,3 8 0-16,1-3 0 16,4 6-3-16,1-5-3 15,5 1-1-15,-2-7-1 16,5-4 0-16,-1-9 3 15,4 0 1-15,0-8 1 16,4 2 0-16,-3-4 1 0,6 1-2 16,-3-4 1-16,3-2 0 15,-1-3 0-15,6-2-2 16,-3-6 2-16,5-2 1 16,-3-3 0-16,5-5 0 15,-8 1 2-15,4-5 0 16,-8 1-2-16,0-6 1 15,-5-2 0-15,-3-7 1 16,-6-2 3-16,-4-10 6 16,-7 1 10-16,-6-7 33 15,-6 6 12-15,-10-7 12 16,-4 11 32-16,-7 1 8 16,-1 10-27-16,-9-3-8 0,1 8-12 15,-10-9-39 1,1 5-16-16,-7-4-4 15,3 3-7-15,-11-7-6 0,8 10 0 16,-8-2-10-16,5 6-4 16,-4 3-16-16,9 10-21 15,-4 8-136-15,6 7-125 16,-13 9-24-16</inkml:trace>
  <inkml:trace contextRef="#ctx0" brushRef="#br0" timeOffset="69389.62">7258 14759 668 0,'2'0'162'0,"-1"0"49"15,0 0-191-15,0 1-23 16,5 11-5-16,9 20 2 15,16 39 3-15,-13-26 1 16,4-2 1-16,5 7 0 16,0-4-1-16,8 10 1 15,-1-3 1-15,4 7 1 16,-5-3 0-16,3 8 0 16,-10-5 1-16,3 11-1 15,-7-8 1-15,3 3 0 16,-5-15-23-16,2-5-71 15,-9-16-53-15,-2-12-65 16,-7-16-65-16</inkml:trace>
  <inkml:trace contextRef="#ctx0" brushRef="#br0" timeOffset="69632.6">7263 14727 793 0,'-10'25'187'0,"-2"-13"63"0,2 7-227 16,1 5-28-16,0 12-3 16,6 2 1-16,3 15 2 15,6 1 2-15,6 14-61 16,0-3-42-16,1 5-139 15,-1-11-30-15</inkml:trace>
  <inkml:trace contextRef="#ctx0" brushRef="#br0" timeOffset="69811.86">7226 14816 772 0,'-2'-14'217'0,"3"13"33"15,5-1-214-15,4 2-58 16,13 4-8 0,10 0 8-16,24 14-35 0,12 5-57 15,33 11-124-15,-4 3-26 16</inkml:trace>
  <inkml:trace contextRef="#ctx0" brushRef="#br0" timeOffset="87648.65">5590 8137 208 0,'8'-9'251'16,"-8"9"-66"-16,-1 1-2 15,-2-3-125-15,3 2-31 16,0 0-34-16,0 0-5 16,0 0 2-16,0 0 0 15,0 0 5-15,0 0 1 16,0 0 2-16,0 1-1 16,0 0 2-16,0 0-1 15,2 4 2-15,1 3 0 16,1 0 1-16,-2 1 0 0,2 0 0 15,-1 5 1-15,10 33 0 16,-14-29 0-16,0 0 0 16,-3 4 0-16,1 1 0 15,-1 7-1-15,1-3 0 16,-2 7 0-16,-1 1 0 16,-1 6-1-16,-1-4 2 0,-3 6-2 15,0-8 2-15,2 7-2 16,-1-4 2-16,1 2-4 15,2 2 1-15,-3 11-1 16,2-2 2-16,-2 7-2 16,1-2 3-16,0 5 0 15,-1-10 0-15,0 3-1 16,4-6 0-16,-1 9 0 16,3-9 0-16,0 6 0 15,2-6 0-15,-2 2 0 16,1-8-1-16,-3 7 0 15,-1-9 1-15,-1 2 0 16,1-5 0-16,2 9 1 16,1-7-1-16,2 6-1 15,2-1 1-15,-1 7 0 16,0-7 0-16,-1 5 0 0,0-5 1 16,0 0-1-16,-2-8 1 15,0 4 0-15,-1-7 0 16,0 8 0-16,2-5 0 15,1 6-1-15,1-4 0 16,1 5 0-16,0-9-1 16,1 5 0-16,0-7 0 15,-1 4 0-15,1-4 1 0,0 7-1 16,0-3 2-16,3 8-1 16,0-4 1-16,2 7-1 15,0-2 1-15,1 8 0 16,-4-6 0-16,-2 3 0 15,-1-4 0-15,-1-1 0 16,0-9-1-16,3 2-2 16,2-8 1-16,0 0-1 15,3-6 0-15,1 4 1 16,1-3 3-16,0 7-1 16,-2-3 1-16,1 7-1 15,-2-4 0-15,-1-1-1 16,-2-5 0-16,-1 0 0 15,-1-7 0-15,-2 0 0 16,1-1 2-16,-1-3 2 0,0-6 1 16,-3 3 0-16,3-3-1 15,-2 0 1-15,0 1-2 16,-1 3 0-16,-1-4 0 16,-2 4 1-16,2-3-1 15,0 0 1-15,-1-1-1 16,-1 0 2-16,-2-3-2 15,-3-1-17-15,-3-2-30 0,-1 0-109 16,-1-3-36-16,-2-5-53 16</inkml:trace>
  <inkml:trace contextRef="#ctx0" brushRef="#br0" timeOffset="88197.15">5093 11388 87 0,'-12'-17'90'16,"2"4"-2"-16,4 0 28 15,2 6-37-15,2 2-5 16,-1 2-18-16,3 5-22 16,0-2-35-16,0 0-8 0,0 0-2 15,0 1 1 1,0 0 5-16,6 12 3 0,1 3 2 15,19 40 1-15,-18-30-1 16,1 4-2-16,2-1 1 16,0 10 1-16,0 0-1 15,5 3 1-15,-2-1 2 16,1-1-2-16,3-9 1 16,-4-3-3-16,-2-11 0 0,2-1 0 15,-5-5 0-15,0-2-1 16,-1-1 1-16,2 0 0 15,-2-3 0-15,3 0 0 16,2-2 0-16,3-1 0 16,0-3 1-16,3-3-1 15,-3-2 2-15,1-5 0 16,-1 0 2-16,-1-6 0 16,-2 1 0-16,3-6-1 15,1-2 0-15,6-12-1 16,4 2-1-16,7-12 1 15,0 4 1-15,3-3 0 16,-5 8 1-16,-2 1-2 16,-9 10 1-16,-4 0-1 15,-4 6 1-15,-1-2 0 16,-1 5 2-16,5-9-117 0,7 0 39 16</inkml:trace>
  <inkml:trace contextRef="#ctx0" brushRef="#br0" timeOffset="91728.15">6577 12024 361 0,'4'-1'138'0,"-3"-1"10"16,-4 2-99-16,3-1-17 15,0 1-22-15,0-1-5 16,0 0-6-16,0-1 0 15,0 1-1-15,0 0 1 16,0-1-1-16,3-12 3 16,0-5 1-16,9-35 1 15,-13 34 0-15,-2-2 3 0,1-3 0 16,-3-5 0-16,2 3 0 16,-1-7 1-16,1 4-2 15,1 2 13-15,1 4 5 16,-6-14 0-16,4-3-1 15,2-16-2-15,2-4-14 16,6-19-7-16,5 4 0 0,4-12 0 16,-1 10 0-16,-2-5 2 15,-3 13 0-15,-2-5 1 16,-7 14 0-16,3-12 0 16,-1 5-1-16,-3-12 1 15,2 10-1-15,2-17 0 16,0 8 0-16,1-16 0 15,2 7-1-15,-1-11 0 16,-2 16 0-16,-1-3 2 16,-2 18 16-16,-4-4 20 15,2 11 4-15,-2-2 9 16,-2 10 1-16,1-7-13 16,-1 10-22-16,0-6-3 15,1 7-8-15,2-8-3 0,-1 7-1 16,2-6 2-16,-2 11 2 15,-2-6 3-15,0 13 1 16,-5-4 4-16,1 12 11 16,-2-4 7-16,1 5-3 15,-2-4 4-15,2 3-6 16,0-12-12-16,2 4-10 16,0-6-1-16,1 4-4 0,1-3 0 15,0 11 1 1,-1-3 0-16,3 9-1 0,-1-8-3 15,5 6-3-15,6-16-2 16,3 0-1-16,4-9 1 16,-1 9 3-16,1 3 3 15,-5 14 3-15,-3 10 2 16,-5 11 0-16,1 4-3 16,-1 2-2-16,-1 0-9 15,1 0-5-15,0 0-7 16,0 0-4-16,0 0-11 15,0 0 7-15,0 0 3 16,0 1 8-16,0 0 5 16,0 0 12-16,0 0 0 15,0 2 0-15,1 4-1 16,0 1 1-16,1 4 1 0,-1 2 1 16,1 37 2-1,-6-33 0-15,-2 3 0 16,-2-5 0-16,0 3 0 0,1-1-1 15,-5 2 0-15,0-2 0 16,-4 8 0-16,-1-2 0 16,-4 1 1-16,5-5 0 15,2 2 0-15,2-7-1 0,4 3-2 16,3-2-1 0,1 6 0-16,-3 0 0 0,0 7 2 15,0-4 1-15,-1 5 0 16,-2-4-1-16,2 6 0 15,0-4 0-15,1-2 1 16,0-8 0-16,2 0 3 16,2-12-1-16,2-4 1 15,0 0-1-15,1-2 0 16,-2 0-1-16,2 0-1 16,0 0-2-16,0-1-1 15,0 0-4-15,0 0-17 16,0 0-7-16,0-1-6 15,0 1-2-15,2-7-5 16,8-24 12-16,8-42 6 16,-12 36 7-16,-1 6 3 0,-2 11 10 15,-2 3 5-15,1 3 0 16,5-8 0-16,1-3-1 16,8-7-111-16,2-3-58 15,6-7 0-15,-4 9-131 16</inkml:trace>
  <inkml:trace contextRef="#ctx0" brushRef="#br0" timeOffset="92221.16">6513 8477 231 0,'0'0'165'0,"0"-1"-31"0,1 0-38 16,-1 1-73-16,0 0-22 15,0 0-11-15,0 0-1 16,0 0 4-16,1 0 4 16,0 0 3-16,4 0-2 15,3 1 0-15,1 1-2 16,-2-1 0-16,0 1 0 15,0 1 0-15,-2-1 2 16,-2-1 1-16,1 2 0 16,0-2 0-16,-3 0 0 15,1 0 0-15,1 0 0 16,-2 0-1-16,0 1 1 16,5 1-1-16,-3 1 0 15,1 1 2-15,-1 1 0 16,2 1 1-16,-1-1 0 15,2 2 0-15,-1-1-2 0,0 1 0 16,3 5-3-16,27 33 0 16,-25-31-2-1,3 4 0-15,6 11 1 0,1 1 1 16,9 14 1-16,2 0 1 16,7 6 0-16,-1-6 1 15,5 0 1-15,-5-15 0 16,2-5 1-16,-9-7 1 15,-4-7 1-15,-6-5 0 16,-5 1 4-16,-9-3 4 0,-3-3 11 16,-2-1 11-16,-1 0 10 15,-1-1-4-15,0 0-5 16,1 0-14-16,0 1-15 16,0 0-24-16,1 0-137 15,1 1 40-15</inkml:trace>
  <inkml:trace contextRef="#ctx0" brushRef="#br0" timeOffset="98462.28">8376 13887 322 0,'8'-1'87'0,"-3"8"19"16,2 7-88-16,6 8-20 15,5 8-4-15,10 10 0 16,2 1 0-16,6 5 0 16,-2-2 2-16,8-1 1 15,-5-5 0-15,4 2 3 16,-5-7 1-16,3 5 0 15,-8-3 0-15,3 5 1 16,-6-5-1-16,1 5 0 16,-7-8 1-16,1 1 0 15,-6-7 1-15,-1-2 0 0,-5-6-5 16,-2-5-49-16,-4-3-5 16,-5-5-48-16,-11-5-36 15</inkml:trace>
  <inkml:trace contextRef="#ctx0" brushRef="#br0" timeOffset="98750.86">8301 13982 940 0,'-16'-24'249'15,"1"10"76"-15,3 8-278 16,7 3-16-16,2 0-25 15,2 5-26-15,1-2-16 16,0 0 0-16,0 1 1 16,2 4 10-16,11 21 5 15,21 40 14-15,-16-31 1 16,-1-2 1-16,3 3 1 16,-3-4 0-16,2 0-19 15,1-7-17-15,-2 1-43 16,0-8-34-16,0-4-110 15,-2-5-35-15,-3-14-34 0</inkml:trace>
  <inkml:trace contextRef="#ctx0" brushRef="#br0" timeOffset="98968.73">8575 13739 481 0,'13'-4'331'16,"-13"5"-58"-16,0-1-48 15,1 2-188 1,-1-4-23-16,0 2-20 0,0 0-18 16,0 0-7-16,0 0-1 15,1 0 6-15,31 13 6 16,48 17 14-16,-5-3 4 16,10 6-72-16,35 14-169 15,-4-3 33-15</inkml:trace>
  <inkml:trace contextRef="#ctx0" brushRef="#br0" timeOffset="158907.6">30941 14909 1125 0,'15'-5'317'0,"-6"3"62"15,-7 2-324-15,-1 1-52 16,-1 0-36-16,0-1-3 16,0 1 2-16,3 5 1 15,9 24 14-15,19 49 6 16,-16-33 0-16,-1 15-1 16,1 0 4-16,0 16-2 15,-1 0 4-15,-1 25 2 16,-3-5 2-16,-3 12 4 15,-3-9-5-15,0 8-48 16,1-26-37-16,1 3-168 16,0-17-73-16,-1-7-62 15</inkml:trace>
  <inkml:trace contextRef="#ctx0" brushRef="#br0" timeOffset="159188.31">30913 14655 502 0,'-1'24'306'16,"-10"-2"-57"-16,-14 11-51 15,-3 15-212-15,-8 26-2 16,2 9 6-16,1 17 2 15,7-10 4-15,-1 7 2 16,6-16 4-16,-3 4-32 16,3-16-24-16,0 3-85 15,9-18-99-15,-1-5-4 16,7-24-85-16</inkml:trace>
  <inkml:trace contextRef="#ctx0" brushRef="#br0" timeOffset="159370.31">30956 14982 632 0,'30'-15'212'0,"-28"5"34"16,31-4-183-16,8 1-20 16,15-1-25-16,6 2-25 15,20 8-5-15,-2 8-33 16,14 16-196-16,-6 6 55 15</inkml:trace>
  <inkml:trace contextRef="#ctx0" brushRef="#br0" timeOffset="166300.94">6261 15620 476 0,'-2'28'100'16,"-4"9"45"-16,5-4-142 15,2 20-4-15,3 3 2 16,4 12-1-16,1-4 0 0,5 10 0 16,1-9 0-16,1 6-1 15,-3-8 0-15,2 13 0 16,-4-4 2-16,1 14-1 16,-3-4 1-16,-1 7 0 15,-1-14-1-15,-3 7 3 16,-1-15 1-16,-1 4 1 15,0-13-1-15,3 1 1 16,-2-17-2-16,3 0-1 16,-4-12-25-16,2-5-96 15,-2-8-30-15,-2-11-50 16</inkml:trace>
  <inkml:trace contextRef="#ctx0" brushRef="#br0" timeOffset="166597.25">6322 15583 693 0,'-9'20'199'0,"1"-7"41"15,-2 7-190-15,-1 7-47 0,-1 20-7 16,1 8-3-16,0 30-1 16,0 3 6-16,-1 23 0 15,-1-6 0-15,-5 22-54 16,-1-13-9-16,-3 8-40 16,1-15-33-16,-6 9-93 15,1-25 35-15</inkml:trace>
  <inkml:trace contextRef="#ctx0" brushRef="#br0" timeOffset="166886.47">6190 15904 320 0,'15'-27'69'0,"-9"23"31"16,-8 4-94-16,5 0-4 16,-3 0 2-16,0 0 2 15,1 0 0-15,8 4 1 0,16 10 1 16,35 26-3-16,-26-13 1 16,-2 3-1-1,7 10-2-15,-3 1 1 0,11 7 1 16,-1 2 0-16,9 8-23 15,-2-3-93-15,12 1 23 16</inkml:trace>
  <inkml:trace contextRef="#ctx0" brushRef="#br0" timeOffset="170080.77">13559 14885 811 0,'-2'4'194'0,"-4"15"65"15,1-10-235-15,2 6-31 16,-1 20-2-16,3 11 1 16,3 21-1-16,2 3 6 0,4 13 1 15,2-9-1-15,3 4 1 16,0-12 0-16,3 9 0 15,-2-13 2-15,0-1-1 16,-4-13 2-16,3 9-1 16,-5-13 1-16,-1 5-3 15,-2-3-35-15,0 4-88 16,-2-13-86-16,3-6-38 16,-5-18-102-16</inkml:trace>
  <inkml:trace contextRef="#ctx0" brushRef="#br0" timeOffset="170405.79">13399 14742 984 0,'-10'-1'261'15,"5"-1"69"-15,-2 2-285 16,4 0-53-16,2 0-54 16,0 2-59-16,-1 11-15 0,-5 27-1 15,-12 53 27-15,2-25 37 16,0-2 55-16,-10 11 14 16,-1-7 5-16,-8 9 1 15,0-9 1-15,-5 7 1 16,7-13 0-16,1-1-1 15,7-12-1-15,4 2-8 16,10-12-51-16,3 0-138 16,4-12 23-16</inkml:trace>
  <inkml:trace contextRef="#ctx0" brushRef="#br0" timeOffset="170750.95">13401 14814 222 0,'17'-20'114'0,"-17"16"24"15,0 6-50-15,1 0-23 16,-1-2-2-16,0 1-37 16,4 7-18-16,9 21-7 15,22 44 2-15,-15-36-3 16,5 7 1-16,-3-6-1 0,6 3 0 15,-2-7 0-15,4 3-1 16,-2-9 0-16,7 2-1 16,-4-5 0-16,4 2 0 15,-5-4 0-15,4 5 2 16,-7-1-1-16,2 3 1 16,-4 0 2-16,2 6-1 15,0-6 1-15,4 5 0 16,-1-2-21-16,9 0-126 15,-2-8 36-15</inkml:trace>
  <inkml:trace contextRef="#ctx0" brushRef="#br0" timeOffset="175482.03">8184 15541 491 0,'-23'-1'280'0,"-2"-3"25"15,8-1-111-15,2 1-19 16,4 0-59-16,5 2-23 16,8 1-58-16,-2 2-31 15,0-1-24-15,0 0-30 16,0 0-1-16,1 1-2 16,8 5 9-16,21 27 2 15,39 42 28-15,-25-18 4 16,-4 0-4-16,4 15 0 0,-6-2 3 15,7 16-3-15,-6-7-1 16,8 13 8-16,-3-5 6 16,15 6-1-16,-2-17 3 15,12 2-1-15,2-20 0 16,15-5-2-16,-8-15 1 16,14-2 1-16,-10-13-1 15,9-4-2-15,-8-8-1 16,12-5-1-16,-12-6 1 15,10-6 0-15,-10-3 1 0,10-12-1 16,-10-8 2-16,10-13 0 16,-10-3 0-16,8-19 2 15,-13 3 1-15,10-8-1 16,-11 9 1-16,3-8 1 16,-14 9-1-16,7-3 1 15,-15 10-1-15,6-9 1 16,-6 12-1-16,4-4-1 15,-10 10-1-15,-1-6-22 16,-13 14-6-16,-7-1-5 16,-14 12 2-16,-6 2 4 15,-9 9 45-15,-1 4 31 16,-7 2-4-16,-11-15-84 16,-4-8-10-16,-11-10-38 15,-5-4-59-15,-9-3-125 0,4 14 102 16</inkml:trace>
  <inkml:trace contextRef="#ctx0" brushRef="#br0" timeOffset="175794.48">10335 15661 632 0,'6'4'223'15,"-6"-3"13"-15,4-5-155 16,-4 3-81-16,1-2-9 15,9-5 0-15,26-16 2 16,39-39 4-16,-22 34 1 16,-5 9 0-16,10 4-2 15,-6 10 1-15,8 4-1 16,-8 3 0-16,4 6-1 16,-10 2 0-16,-2 5-2 15,-9 0 1-15,-5 6-2 16,-8-1 2-16,1 10 3 15,-3 8 2-15,-2 19-3 16,-3 13 2-16,-1 40 1 16,-10 20 0-16,0 59-217 15,-2 14 79-15</inkml:trace>
  <inkml:trace contextRef="#ctx0" brushRef="#br0" timeOffset="176800.87">19630 15141 199 0,'-19'5'199'15,"10"-2"-54"-15,5-3-34 16,2-1-89-16,4-1-69 16,-2 1-39-16,0 0-60 15,0 0-11-15</inkml:trace>
  <inkml:trace contextRef="#ctx0" brushRef="#br0" timeOffset="177517.52">19712 15205 266 0,'-3'-6'204'15,"1"0"13"-15,0 3-39 16,1 2-5-16,0 0-30 15,-1 0-5-15,1 0-46 16,1-1-22-16,-1 2-40 0,1 0-25 16,0 0-24-16,0 0-38 15,0 0-15-15,0 0 1 16,0 4 10-16,6 32 7 16,8 37 33-16,-9-17 17 15,2-2 3-15,3 12 0 16,-1-5 3-16,3 13-1 15,2-4-1-15,6 15-1 16,-2-8 2-16,4 14-1 16,-1-8 1-16,3 7-1 15,-3-15 2-15,2 3-2 16,-6-13 2-16,-1-4-2 16,-5-13 1-16,-3-6-2 15,-6-14 1-15,1-7-1 16,-1-9-6-16,-1-2-85 0,-2-7-26 15,0-3-45-15,-10-7-69 16,-13-22-11-16</inkml:trace>
  <inkml:trace contextRef="#ctx0" brushRef="#br0" timeOffset="177810.11">19592 15060 1046 0,'-4'-10'333'0,"1"5"52"15,1 3-292-15,0 2-72 16,1 0-44-16,0 0-55 16,0 1-22-16,-7 29-5 15,-17 61 16-15,7-15 14 16,-1 5 48-16,-2 6 14 15,5-15 12-15,-1 4 0 16,2-15 0-16,1 3-1 16,3-10 6-16,2 2-99 15,4-13-53-15,4-3-124 16,6-16-76-16</inkml:trace>
  <inkml:trace contextRef="#ctx0" brushRef="#br0" timeOffset="178093.21">19711 14975 379 0,'2'1'258'0,"-2"1"-54"16,0-2-69-16,0 0-96 16,0 0-44-16,0 2-1 15,8 26 1-15,17 47 1 16,-7-35 3-16,8 10-1 15,0-9 0-15,8 6 1 16,3-12 0-16,10 3 2 16,-2-5 0-16,12 2-1 15,-1-5 0-15,13 7 0 16,1-2 0-16,22 12 3 16,1 4-39-16,25 25-162 15,-11 1 44-15</inkml:trace>
  <inkml:trace contextRef="#ctx0" brushRef="#br0" timeOffset="187750.12">5180 12231 243 0,'-20'1'112'15,"-5"2"-7"-15,3 2-71 16,-5 3-69-16,7-1-68 15,-5 3-12-15</inkml:trace>
  <inkml:trace contextRef="#ctx0" brushRef="#br0" timeOffset="188102">4812 12656 14 0,'-7'41'6'15,"8"-14"1"-15,10 1-4 16,4-12-2-16,7-3-1 15,1-8 0-15,4-5 5 16,-1-8 16-16,4-4 23 16,-4-6 24-16,4-9 24 15,-3-2 0-15,3-11-12 16,-4-4-24-16,5-6-22 16,-7 2-23-16,-2 1-3 15,-7 12 13-15,-4 6 42 16,-11 8 19-16,-3 9 21 15,-6 4-1-15,-6 1-16 16,-6 2-41-16,-5 3-21 16,-2 3-21-16,-6 6-2 15,1 1-1-15,-3 8 0 0,4 4-1 16,-4 8-2-16,4 1-5 16,1 9-39-16,9 0-38 15,2 6-129-15,12-7-6 16</inkml:trace>
  <inkml:trace contextRef="#ctx0" brushRef="#br0" timeOffset="192192.87">2852 13772 757 0,'-10'7'200'0,"3"-3"65"16,3-6-225-16,4 5 4 16,-1-3-21-16,1 0-26 15,0 0-15-15,0-1-4 16,1-1-10-16,8-3 2 16,17-7 14-16,43-48 6 15,-33 38 2-15,4-3 0 16,-3 2 3-16,9-4 2 15,-1 4 1-15,9-7 2 16,-3 0 0-16,7-5-4 16,-9 0-19-16,4-3-30 15,-9 4-24-15,1 0-79 16,-8 4-73-16,-3-9-6 0</inkml:trace>
  <inkml:trace contextRef="#ctx0" brushRef="#br0" timeOffset="192437.11">3304 13004 793 0,'-32'11'173'0,"1"3"71"16,4-3-237-16,9 2-11 15,6-1-9-15,5 0-7 16,10-3-3-16,6 3-5 15,6-1 4-15,10 4 3 16,3 1 6-16,15 7 5 16,0 3 7-16,17 14-56 15,3 10-119-15,6 37-33 16,-16 14-87-16</inkml:trace>
  <inkml:trace contextRef="#ctx0" brushRef="#br0" timeOffset="-206333.57">7090 14932 22 0,'4'3'181'15,"-7"2"-30"-15,-2-2 11 16,3-3 24-16,1 0-63 16,0 0-22-16,0 0-41 0,0 0-14 15,0 0-33 1,-1 0-8-16,1 0-5 0,0 0-3 15,0 0-5-15,0 2-52 16,1-1-34-16,1-1-116 16,14 1-21-16</inkml:trace>
  <inkml:trace contextRef="#ctx0" brushRef="#br0" timeOffset="-205875.29">13852 14524 173 0,'30'1'16'16,"-7"-6"26"-16,15-5-95 15,11-6 15-15</inkml:trace>
  <inkml:trace contextRef="#ctx0" brushRef="#br0" timeOffset="-205618.28">17932 14565 835 0,'59'14'-5'16,"-6"-13"145"-16,24-10-397 15,20-6 38-15</inkml:trace>
  <inkml:trace contextRef="#ctx0" brushRef="#br0" timeOffset="-205379.82">23787 14000 1223 0,'104'41'44'0,"-49"-26"223"0,21 1-466 15,23 1 116-15,49-3-184 16,5-8 35-1</inkml:trace>
  <inkml:trace contextRef="#ctx0" brushRef="#br0" timeOffset="-205122.88">28226 14538 1329 0,'77'26'282'16,"-30"-9"110"-1,-33-17-391-15,15 2-30 0,16-1-43 16,34-1-130-16,18-5-190 15,25-6-18-15</inkml:trace>
  <inkml:trace contextRef="#ctx0" brushRef="#br0" timeOffset="-204903.25">32091 14185 1351 0,'53'34'43'0,"-22"-24"-43"15,-5-46-421-15</inkml:trace>
  <inkml:trace contextRef="#ctx0" brushRef="#br0" timeOffset="-198792.94">30844 5046 120 0,'14'-9'108'0,"5"-1"-19"15,2-3-26-15,9-4-20 16,0-3-28-16,7-5-2 15,-1-1-1-15,2-1 17 16,-4 1 17-16,4 1 16 16,-4 3-2-16,6-2-1 0,-2 2-18 15,13-7-16-15,-2 1-17 16,10-5-3-16,-8 1-3 16,1-3 2-16,-12 5-1 15,-1-2 2-15,-6 5 1 16,6-2 0-16,-7 4-1 15,4-1-1-15,-10 7-2 0,-1 2 0 16,-14 8 0-16,-2 2 2 16,-6 5-1-16,-2 1 0 15,-1 2-5-15,0-1-46 16,0 0-44-16,0 2-79 16,0 7-33-16</inkml:trace>
  <inkml:trace contextRef="#ctx0" brushRef="#br0" timeOffset="-195832.47">31525 8982 661 0,'4'12'241'15,"-7"-9"21"-15,2-4-168 16,2 1-63-16,-1 0-14 16,0 0-17-16,0 0-1 15,0-1 3-15,0 0 17 16,0 1 4-16,0-2 7 16,1 0 0-16,4-4-1 15,18-24-15-15,47-46-5 16,-34 37-7-16,6-5 0 15,-4 6 0-15,3 1-1 16,-5 6-1-16,4-3 0 16,-2 6 0-16,5 0-1 15,-4 1 1-15,13-8 0 0,-2 4 1 16,5-5-1-16,-3 2 0 16,7-1 0-16,-11 11-1 15,2 1 1-15,-11 7 0 16,0 2-1-16,-12 7 0 15,-3 1-11-15,-6 4-25 0,0 3-95 16,-5 2-56 0,0 7-104-16,-6 5-69 0</inkml:trace>
  <inkml:trace contextRef="#ctx0" brushRef="#br0" timeOffset="-195328.5">31546 9530 689 0,'-8'13'226'0,"4"-9"32"15,4-3-189-15,-2-2-40 0,2 0-26 16,0 1-22-16,0 0-17 16,-1 0-33-16,1 0-3 15,0 0 3-15,0 0 16 16,0 0 17-16,0 0 44 16,0 0 50-16,0 0 11 15,0 0 8-15,0 0-5 16,0 0-11-16,0 0-45 15,0 0-15-15,0 0-8 0,1 0-1 16,7-1 2-16,21-5 2 16,40-16 3-16,-20 0 2 15,1-4 0-15,8-9-1 16,-5 4 1-16,1-4 0 16,-12 9-2-16,-3 1 1 15,-14 10 0-15,-5 5 0 16,-10 4 0-16,-3 3 1 15,-6 2 2-15,0 1 1 16,-1-1-1-16,0-1-2 16,0 1-58-16,0 1-197 15,2 0 43-15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0:47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5198 8181 345 0,'3'-3'181'0,"-7"5"-21"15,3 0-87-15,0-2-39 16,0 0-37-16,0 1-2 15,-1 0-2-15,1 6-1 16,0 2 2-16,-1 12 0 16,-5 37 2-16,1-29 0 15,0 2 2-15,2 4-1 16,0-3 2-16,3 4-2 16,0-3 2-16,3 0 0 15,1-4 1-15,2 3-1 16,0-4 1-16,3 5 1 0,0 2 0 15,-1 10 1-15</inkml:trace>
  <inkml:trace contextRef="#ctx0" brushRef="#br0" timeOffset="375.58">5122 11840 524 0,'-2'3'105'0,"1"-3"52"0,0 0-157 0,-1 2 1 15,1 14-1-15,-1 6-37 16,-6 28-54-16,1-32-66 16,-2-3-33-16</inkml:trace>
  <inkml:trace contextRef="#ctx0" brushRef="#br0" timeOffset="1939.16">5108 8381 435 0,'-38'-30'208'0,"36"33"-21"16,-1-4-134-16,3 1-25 16,0 0-58-16,0 0-7 15,0 0 3-15,0 0 5 16,3 9 19-16,4 17 3 0,4 37 3 15,-12-29 1-15,-1-2 2 16,-3 8 1-16,1-2-1 16,-2 7 0-16,-1-4 0 15,-2 12 2-15,1-3-2 16,-3 5 1-16,3-4-1 16,0 9 1-16,1-10-1 15,-3 8 0-15,1-8-1 0,-2 7 1 16,1-6 0-16,-2 7 1 15,4-10-1-15,2 10 1 16,-1-13-1-16,2 1 1 16,2-8-1-16,-2 6 1 15,0-11-1-15,0 5 1 16,0-4-2-16,0 5 1 16,2-3-1-16,1 4 2 15,-1-1-1-15,2 6 0 16,1-6 0-16,0 3 1 15,1-8-1-15,0 2 0 16,-2-8 1-16,2 6 0 16,-1-1 0-16,0 3 1 15,2-2-1-15,-1 5 1 16,1-5-1-16,0 4 0 16,2-6 0-16,-1 4-1 0,2-5-1 15,-1 2 1-15,1-3 0 16,1-2 0-16,0-2 0 15,2 4 0-15,-1-2 0 16,-1 4 1-16,0 2 0 16,2-2 1-16,-2-2 0 15,1 3 0-15,0-5-1 16,1 5 0-16,-3 0 0 0,2 0 0 16,-1-3 0-16,0 1-1 15,0-8 0-15,2 3 1 16,-2-3 0-16,1 1 2 15,0-2 1-15,1 6 0 16,-1-5-2-16,0 0 0 16,-1-3-1-16,-1 5-1 15,-1-7 0-15,-2 4 1 16,0-4 0-16,-1 4 0 16,0-4 1-16,2 2 0 15,-1-1-1-15,2 5 1 16,0-2-1-16,0 4 0 15,0-1 0-15,0 0 0 16,-2-5 1-16,-1 0 1 16,1-1-1-16,-3 2 2 0,1 2-1 15,-3 9-1 1,-1 0 1-16,-4 14 3 0,-1 2 0 16,0 2 2-16,1-6 2 15,-1-2 3-15,5-11 4 16,-1-5 27-16,3-10 6 15,-1-1 11-15,-1-4 0 16,2-3-6-16,0-2-27 16,-1-3-6-16,2-2-12 0,1-1 1 15,0 0-2-15,0-1 1 16,0 0-14-16,0 0-46 16,0 0-33-16,0-1-150 15,0-4-5-15</inkml:trace>
  <inkml:trace contextRef="#ctx0" brushRef="#br0" timeOffset="2536.17">4926 11322 862 0,'-49'-54'225'0,"35"59"70"0,5-6-255 16,1 1-14-16,5 0-21 15,3 1-28-15,0-1-11 16,0 0-2-16,0 0 6 16,8 19 3-16,21 46 16 15,-14-32 3-15,-3-3 4 16,-2 3-2-16,-2-2 1 0,-1 3-1 15,-2 0 2 1,0 5 0-16,1-4 2 0,2 0 0 16,3-2 3-16,1 0-1 15,2-5 0-15,3 0-1 16,-2-4 0-16,3-4 0 16,-3-1 0-16,3-1 0 15,-4-7 1-15,2 0 0 16,-6-4 1-16,1-4-1 15,-5-3 2-15,-2 2 6 16,-3-4 3-16,-1 1 9 16,0 0 1-16,0 0 0 15,0 0-6-15,8-21-3 16,22-47-9-16,-11 20-1 0,-1 1-2 16,6-10 0-16,1 9 0 15,-2-3-1-15,-4 9 1 16,0 4 2-16,-7 10 3 15,-3 3 4-15,-5 12 4 16,-2 1 3-16,0 6-2 16,-2 5-6-16,1 0-8 15,-1 0-13-15,0 1-46 16,0 0-230-16,22-27 58 16</inkml:trace>
  <inkml:trace contextRef="#ctx0" brushRef="#br0" timeOffset="12269.17">6426 11787 498 0,'-5'17'109'16,"0"-18"46"-16,0 6-143 15,4-4-3-15,1-1 15 16,0 0 3-16,0 0 7 16,0 0 1-16,0 0 1 15,0-1-11-15,-1 0 1 16,1-1-7-16,0 1-1 16,0 0-8-16,0 0-3 15,0 0-5-15,-1 0 2 0,-1-1 2 16,1 0 6-16,0 0 1 15,-1-7 2-15,-3-5-4 16,1-1-2-16,-12-35-6 16,10 26-2-16,1 1-2 15,1-6-1-15,0-2 0 16,-1-6 0-16,3 7 1 16,-1 0 2-16,-1 6 1 0,1 2 20 15,-2 9 22-15,1 2 24 16,-1 6 0-16,0-4-1 15,1-3-21-15,-3-12-23 16,1-3-24-16,-1-15-3 16,4-3 1-16,0-7 2 15,3 7 0-15,0 0 1 16,-1 10 1-16,-1 0 1 16,-2 10-1-16,2-3 0 15,-2 3-1-15,0-9-1 16,-1-3 0-16,2-15 1 15,1 1-1-15,-1-7 2 16,3 5-1-16,0 3 1 16,0 15-1-16,0-1 1 0,0 7-1 15,-1-3 1-15,-1 4 0 16,-2-15 1-16,-2-6 1 16,-4-15-1-16,1 4 0 15,0-3 0-15,1 10-1 16,3 0-2-16,1 14 0 15,2-4-1-15,2 3 0 16,2-3 0-16,-4 11 0 0,5-3-1 16,-2 5 1-1,0-9 2-15,1 1-1 0,3-13 2 16,1 2 0-16,-2-7 0 16,-3 9-1-16,-2-4 1 15,1 13 0-15,-3-1-1 16,-1 8 1-16,2 0-1 15,2 4 0-15,-2-3 0 16,1 4 0-16,0-5-1 16,-2 0 1-16,3-4-1 15,-1 2 1-15,1-7 0 16,0 6 0-16,1-1 1 16,-2 5-1-16,2-1 1 15,-2 6 0-15,0-3 0 16,2 3 0-16,-1-4 1 0,-3 4 0 15,0-5-1-15,-2 2-1 16,2-2 0-16,0 2-1 16,2-12 0-1,1 3-1-15,2-1 0 0,0 2 1 16,2 3 1-16,-5 13 0 16,1 5 3-16,1 4-1 15,-2-2 0-15,-2-1-2 16,6-4-1-16,-2-4-1 15,-1-1 1-15,0 5 0 0,1 4 2 16,-1 7 0-16,-1 3 3 16,-2 5-1-16,3-1-1 15,0 0-4-15,0 0-1 16,0 0-1-16,0 0 2 16,0 0 2-16,0 0 5 15,0 0 8-15,0 0 5 16,-1 0-2-16,0 0-5 15,0 0-8-15,-1 1-10 16,-1 3-8-16,-5 15-2 16,-37 37 3-16,34-34 3 15,2-2 4-15,-4 0 3 16,2-3 2-16,1-2 2 16,0-2-2-16,-2 3 0 15,3 0-1-15,-4 5-2 0,1 2 0 16,-2 6 1-16,1-1 0 15,-1 2 3-15,4-10 2 16,1 0 1-16,2-9 0 16,4-1-1-16,1-7-3 15,1-1-7-15,0-2-11 16,1 0-48-16,0 0-24 0,0-1-14 16,0 0 3-16,0 0 7 15,1 0 49-15,0 0 25 16,8-5 18-16,1-1 7 15,-1-2 4-15,36-45 2 16,-34 36-2-16,0-2-1 16,0 1-3-16,2 1-1 15,-3 5-2-15,3-1-1 16,-3 6 1-16,6-2-1 16,1-4 0-16,3-6 0 15,-1-3 1-15,4-4 1 16,-5-2 0-16,2 2 1 15,-6 5 0-15,1 3 0 16,-7 3-1-16,1 3 0 16,-3 3-1-16,2-2 0 0,-2 4 0 15,-1 0 1-15,0 2-1 16,1 1 2-16,-3 3 0 16,-3 1 3-16,0 0 2 15,0 0 32-15,0 0 14 16,0 1 14-16,0 0 3 15,0 0 6-15,0 0-30 16,0 0-10-16,0 0-15 16,0 0-5-16,0 0-8 15,0 0-2-15,0 0-4 16,0 0-2-16,0 0-2 0,0 0 0 16,0 0 0-16,0 0 0 15,0 0 1-15,0 0 0 16,0 0-1-16,0 0-3 15,0 0-3-15,0 0-10 16,0 0-7-16,0 0 2 16,0 1 2-16,2 11 4 15,5 16 9-15,13 40 6 16,-13-36-2-16,2-1-1 16,-2-9-1-16,3-1 0 15,0-5 0-15,3 6 0 16,1 0 2-16,6 3-2 15,-3 2 2-15,4 5 1 16,-3-5 1-16,2 2 1 16,-5-8 1-16,-2-1 3 0,-4-8 1 15,-3-3 8-15,-5-7 37 16,-1 0 50-16,0-3 17 16,0 0 20-16,-1 1-3 15,0 0-34-15,1 0-50 16,-2 0-21-16,1 0-18 15,1 0-253-15,0 0-138 0,0 1-35 16</inkml:trace>
  <inkml:trace contextRef="#ctx0" brushRef="#br0" timeOffset="34940.94">7898 13666 408 0,'3'68'184'15,"-14"-68"4"-15,3 0-96 16,4-1-61-16,1 0-42 16,2 1-42-16,0 0-39 15,0 0-3-15,1 0 3 16,-1 0 29-16,1-1 26 16,0 1 34-16,0-1 4 15,0-1 1-15,0 1-1 16,0 0-1-16,0 0-1 15,1-1 0-15,0-1 0 16,2 1 1-16,9-7 0 0,1 0 1 16,35-21 1-16,-34 23-2 15,2 1 0-15,-1 2 0 16,3 1-1-16,-1 0 0 16,1-1 0-16,-1 4-1 15,2 1 0-15,0 0-1 16,4 3 1-16,-2-1 0 0,5-2 0 15,-1 1 1-15,3-2 0 16,-3-3 0 0,5 2 0-16,-2 1 0 0,3 1 0 15,-4 2 0-15,4 0-1 16,-1-1 1-16,9-1 0 16,-6 1 0-16,6-2 1 15,-2-2 1-15,3 0 1 16,-6 2-2-16,3-1 0 15,-7 2 0-15,4 0 0 16,-5 2-1-16,7 0 1 16,0-2-1-16,9-2 1 15,-3-2 0-15,4-5 0 16,-4 0 0-16,4-5 1 16,-7 4 0-16,4 1 0 15,-3 3 0-15,6 1-1 0,-4 4 1 16,8-1 0-16,-1-1 0 15,5-1-1-15,-7-1 1 16,8-2-2-16,-12 3 1 16,2-1-1-16,-4 2 0 15,5 2 0-15,-9 1 1 16,6-2-1-16,-4 2 1 16,1-1 0-16,-6 0 0 15,3-1 1-15,-9 0-1 0,1 0 1 16,-6 0 0-16,1 1-1 15,-7 1 0-15,4 1 0 16,-2-2 1-16,-3 2-2 16,-1 0 1-16,3-1 0 15,-2 1-1-15,3 0 1 16,-3 1-1-16,1-1 2 16,-4 0-1-16,0 1 1 15,-4 0-1-15,-2-2 1 16,-3-1 0-16,1 1 1 15,-5-1-1-15,0 0 2 16,0 0-1-16,0 0 2 16,0 0 0-16,0 0-1 15,0 0-1-15,0 0-1 16,0 0-2-16,0 0-1 0,0-1 1 16,1 0-87-16,1 0-4 15,11-4-29-15</inkml:trace>
  <inkml:trace contextRef="#ctx0" brushRef="#br0" timeOffset="35457.46">9950 13258 645 0,'8'14'150'16,"-16"-12"31"-16,12 5-196 16,2 2-49-16,4 10 3 15,5 1 20-15,1 7 12 16,1-2 26-16,2-2-1 15,-4-8-1-15,2 0 0 16,-1-4 0-16,0-2 0 16,-1-3 1-16,2 1-2 0,-2-2 2 15,1 6 1-15,0-2 2 16,1 5 0-16,-2-3 2 16,0 3 0-16,-3-5 0 15,-1 1 0-15,-4-6 0 16,0 1-1-16,-1-2 1 15,-3 1-1-15,2-1 0 16,-5-3 1-16,0 0 0 16,0 0 0-16,0 0 0 0,0 0 0 15,0 0 1-15,0 0-1 16,1 0 1-16,0 1-1 16,0 1 1-16,0-1-2 15,3 6-9-15,5 10-59 16,13 35-80-16,-21-31-2 15</inkml:trace>
  <inkml:trace contextRef="#ctx0" brushRef="#br0" timeOffset="35971.25">10092 13870 35 0,'7'-2'49'15,"1"-2"-10"-15,0 0 3 0,1-2 9 16,2-2-10-16,38-35 2 16,-34 23-6-16,5-6-4 15,-2 1-22-15,1-1-1 16,-5 6-3-16,0 1 9 15,-5 8 9-15,-1 0 9 16,-2 6 1-16,-2-1 1 16,-1 4-10-16,0-2-10 15,-3 3-10-15,0 0-1 16,0 0 1-16,1-2 35 16,0 1 13-16,0 0 32 0,1-1 4 15,-1 1-2-15,0 1-38 16,0 0-164-16,0-2-92 15,0 1-37-15</inkml:trace>
  <inkml:trace contextRef="#ctx0" brushRef="#br0" timeOffset="39336.01">14193 14023 556 0,'1'-1'234'15,"0"0"30"-15,0 0-147 16,1 0-33-16,-1 0-35 0,0 0-19 16,0-1-26-16,0 1-3 15,0 0 0-15,0 0 7 16,1 1 3-16,-2 0 6 15,0 0-1-15,0 0 1 16,0 0-7-16,0 0-4 16,0 0-7-16,1 0-4 15,-1 0-3-15,1-1-5 16,0 1-4-16,0 0-4 16,0 0 0-16,1 0 2 15,0-1 4-15,15 1 5 16,0 0 6-16,40-1 1 15,-39 1 1-15,3 1 0 16,-4 0 0-16,4 0-1 16,0 1-2-16,4 1 1 15,1-2-1-15,4 0 1 0,-2 0 1 16,5-1 2-16,-3 0 0 16,3-1 0-16,-2 1 0 15,6 0 0-15,-2 1-1 16,7-1 1-16,1 0 0 15,8-2 2-15,-5-2-2 16,5 0 0-16,-8-2 0 0,0 1-1 16,-8 2 0-16,4-2 0 15,-8 3 0-15,6 0 2 16,-4-1-1-16,7 1 0 16,-4 1 0-16,6 0-1 15,-4 1 0-15,5 0 1 16,-3 0 4-16,3 1-3 15,-5-1 1-15,4 0 1 16,0 0 2-16,2 1-5 16,-5-2 2-16,7-1 0 15,-2 0-2-15,1-1-3 16,-5-1 1-16,6 2 2 16,-8-1-2-16,3 2 2 15,-9-2-1-15,6 1 1 16,-6 2 0-16,4-2 1 15,-1-1 0-15,0 1 2 16,-5 1-1-16,5-3 0 0,-6 2 0 16,-3 0 0-16,-4-2-1 15,1 3 1-15,-4 1-2 16,1 0 2-16,1 0-2 16,3 1 2-16,0-1-1 15,1 0 0-15,-5-3 0 0,2 2 1 16,-6-2-1-16,1 3 1 15,-6 0 0-15,3 3 0 16,-4-2-1-16,1 2 0 16,-4-4 0-16,4 1-1 15,-3 1 0-15,3-1 1 16,0 0 0-16,1 3 0 16,-4-2 1-16,-1-2 0 15,-5 1 0-15,1 0 1 16,-3 0-2-16,0 0 0 15,0 0-1-15,2 0 0 16,-1 0 1-16,0 0 0 16,7 1 0-16,0 0 2 15,-4-1 0-15,0 0 2 0,-3 0 1 16,2 0-1-16,-2 0 0 16,1 0 0-16,1 0-23 15,6 1-86-15,2 0-70 16,11 0-77-16,34 5-84 15</inkml:trace>
  <inkml:trace contextRef="#ctx0" brushRef="#br0" timeOffset="39957.83">16699 13829 1003 0,'64'0'-8'0,"-42"0"11"0,-10 2-1 0,-4-1 0 15,21-1 1-15,-27 2 4 0,1 2-3 16,-1-3 2-16,-2-1-1 16,0 0-1-16,0 0-18 15,0 0-42-15,0 0-151 16,0 18 20-16</inkml:trace>
  <inkml:trace contextRef="#ctx0" brushRef="#br0" timeOffset="40437.68">16519 14289 262 0,'-8'12'109'15,"-2"-4"-1"-15,3-1-58 16,-1-3-36-16,5 0-1 16,0-4 14-16,3 4 2 15,0-5 0-15,0 0-5 16,0-1-6-16,0 1-13 16,0 0-3-16,0 0 1 15,8-4 0-15,10-6 0 0,38-26-2 16,-35 23-1-16,1-4-1 15,-1 1 1-15,3-3 0 16,-2-2 2-16,4-7 0 16,-2 4 0-16,9-9 46 15,-3 4 11-15,3-2 6 16,-5 4-1-16,2-1 1 16,-7 8-46-16,2-4-11 15,-2 3-4-15,4 1-1 16,-5 0-1-16,-1 0 1 15,-3 7 0-15,-4 3 0 16,-6 4 0-16,-3 3 4 16,-2 3 2-16,-3 1 2 0,0 0 1 15,0 0-3-15,0 0-5 16,0 0-20-16,-1 0-33 16,-1 0-153-16,1 0-20 15,0 0-71-15</inkml:trace>
  <inkml:trace contextRef="#ctx0" brushRef="#br0" timeOffset="40885.48">16398 13568 1128 0,'-5'0'272'0,"2"0"90"16,1 0-326-16,1-1-58 15,0 1-15-15,1 0-13 16,0 0-8-16,0 0-3 16,0 0 21-16,0 0 8 15,0 0 10-15,17 1 7 16,3 1 7-16,38 10-3 15,-33-5 2-15,6 6-3 16,0 4 0-16,8 8-1 0,-3 5 4 16,3 11 0-16,-6-5 5 15,2 2 1-15,-8-8 2 16,-3-2 0-16,-7-14 2 16,-4-4 1-16,-6-4 1 15,-3-2 1-15,-3-4 3 0,1 2 3 16,-2-2 1-16,0 0 5 15,0 0 0-15,0 0-2 16,-2 0-6-16,2 0-137 16,0 0-163-16,0 0 4 15</inkml:trace>
  <inkml:trace contextRef="#ctx0" brushRef="#br0" timeOffset="44475.84">20590 13881 1027 0,'-3'-7'320'0,"-1"3"53"16,3 3-292-16,0 1-47 15,1-1-47-15,0 1-44 16,0 0-14-16,0 0-4 15,0 0 12-15,0 0 13 16,0 0 37-16,0 0 11 16,0 0 7-16,0 0-3 15,0 0-2-15,0 0-5 0,0 0-2 16,1 0-5-16,0 0 0 16,14 1-2-16,10-1 3 15,46-1-1-15,-31 0 4 16,16 1-1-16,2-1 5 15,10 2-1-15,-10-1 3 16,7-1-1-16,-16-3 3 0,-4 3-3 16,-8 2 3-16,-1 1-1 15,-11 0 0 1,2-2 0-16,-3-3 1 0,2-1-2 16,0 1 1-16,3-1-1 15,-3 0 1-15,3 3 0 16,-6-1 2-16,0-2-1 15,-2 3 1-15,1 3-2 16,-5 0 1-16,4-1-1 16,-4 1 1-16,3 2-1 15,-4-2 2-15,1 0-2 16,-3 0 1-16,2 0-2 16,-1-1 0-16,7 0 0 15,-1-1 1-15,8 2 0 0,-1-1 1 16,6-2-1-16,-3-2 0 15,6 2 0-15,-5-4 0 16,10 2-1-16,-4 0 1 16,10 1 0-16,-4-3 0 15,10 1-3-15,-7 0 1 16,5 0-1-16,-6 0 0 16,6 2 1-16,-8 0 2 15,4-2 0-15,-6 0 2 16,1-1-1-16,-8 0 1 15,3 1-1-15,-4 0 1 0,4 1-2 16,-4 0 2-16,9 1-1 16,-1 0 2-16,4-2-1 15,-7 2 0-15,0 1 1 16,-8 0-1-16,-4 1 0 16,-8-1 1-16,-5 3 0 15,-6-1 1-15,-2 0-1 16,-1 0 2-16,-3 3 1 15,-2-4 2-15,0 0 3 16,0 0-1-16,0 0-1 16,0 0-2-16,0 0-5 15,0 0-4-15,0 0-27 16,0 0-33-16,0 0-47 16,0 0-10-16,0 0 0 15,0 0 24-15,-1-1 20 16,0 0 51-16,0-1 11 0,-1 1 2 15,0-1-145-15,-28-12 63 16</inkml:trace>
  <inkml:trace contextRef="#ctx0" brushRef="#br0" timeOffset="44960.25">22413 13515 823 0,'2'-2'206'0,"-3"1"53"15,0 1-241-15,1 0-50 16,0 0-15-16,0 0-12 16,0 0 6-16,0 0 6 15,0 0 19-15,0 0 9 16,0 0 11-16,1 0 2 15,0 0 2-15,0 0-2 16,14 2 0-16,7 3 0 16,37 10 0-16,-26-5 1 15,3 1 3-15,5 4 0 0,-3 2 1 16,5 2 0-16,-5-3-1 16,6 2 0-16,-7-5 0 15,0 0-2-15,-6-4 2 16,-2 1-1-16,-9-1 1 15,0-2 0-15,-5 0 2 16,-1 0 1-16,-5-1 0 0,1 0 2 16,-7-2 2-1,2-2 0-15,-4 1 3 0,-1-3 1 16,0 0 2-16,0 0-1 16,0 0-1-16,0-1-15 15,0 1-41-15,0 0-129 16,-1 0-28-16,0 1-73 15</inkml:trace>
  <inkml:trace contextRef="#ctx0" brushRef="#br0" timeOffset="45439.51">22573 14156 487 0,'-10'13'288'0,"4"-5"-36"0,5-9-105 15,0 2-74-15,1-1-57 16,0 0-21 0,0 0-21-16,0-1-21 0,0 0-3 15,0-1 1-15,1 1 18 16,9-6 11-16,11-5 17 16,39-30 1-16,-35 26 1 15,6-6 0-15,2 2 1 16,7-1-1-16,-2 1 0 15,1-2-1-15,-4 7 1 0,-2-1 1 16,-8 2 0-16,3-2 1 16,-5 3 0-16,0-2 0 15,-2 3 4-15,-1 0 22 16,-7 5 8-16,-3-1 15 16,-4 5 6-16,-3 0 7 15,-1 2-18-15,-2 1 5 16,0-1-14-16,0 0-7 15,0 1-10-15,0 0-7 16,0-1-12-16,0 0-4 16,0-1 1-16,0 1 0 15,2 0 1-15,-1 0 0 16,0 0-1-16,3 0-2 16,7-4-29-16,3 0-206 15,3 2-46-15,24 6-84 16</inkml:trace>
  <inkml:trace contextRef="#ctx0" brushRef="#br0" timeOffset="46676.71">26998 13527 725 0,'-6'-2'289'0,"0"2"11"16,1 2-192-16,-2-4-51 15,1 2-44-15,1 2-9 16,4-4-9-16,0 1-6 16,0 0 3-16,0 1 4 15,1-1 4-15,0 1 0 16,0 0 3-16,0 0-9 15,0-1-8-15,0 1-5 16,1-1-1-16,0 0 1 0,13-2 6 16,13 0 2-16,38-6 4 15,-26 9 0-15,2 0 0 16,8-2 3-16,-2 2 2 16,8-1-2-16,-7-1 1 15,6-2-1-15,-3 2-2 16,11-4 2-16,-2 3 2 15,9-4 0-15,-3 0 2 0,9-3 1 16,-12 2 0-16,7-4-2 16,-8 3 1-16,5-4 1 15,-10 4 0-15,8-1-1 16,-6 2 2-16,6-5 1 16,-6 6 0-16,9-6-2 15,-9 2 1-15,4-1-1 16,-11 1-1-16,4-1 0 15,-14 4 0-15,0-1 0 16,-10 1 0-16,2 3 0 16,-8 1 0-16,1-1 1 15,-4 5 1-15,0-1-1 16,-5 0 0-16,2-2 0 16,-5 2-1-16,2 0 1 15,-4 0-1-15,-2 1 1 0,0 1 1 16,-3-1-1-16,-4-1 1 15,0 2-1-15,-4-1 0 16,0 0 1-16,0 0 0 16,0 0 0-16,0-1 0 15,0 1-1-15,0-1-2 16,0 0-46-16,0 1-50 16,0 0-174-16,1 0-5 15</inkml:trace>
  <inkml:trace contextRef="#ctx0" brushRef="#br0" timeOffset="47519.15">28479 13044 1135 0,'1'0'266'0,"-1"0"82"16,2 0-352-16,-2 0-44 0,0 0-11 15,2 0-4 1,29 0 11-16,44 1 23 16,-34 0 22-16,4 1 0 0,-9 2 3 15,2-1-1-15,-4 2 0 16,5 0 1-16,0 1 2 15,5 1 0-15,-3 1 1 16,4 1 0-16,-7 1-1 16,-2 0 1-16,-7-2 0 15,-1 2 1-15,-12-1 0 16,1 0 0-16,-5-2-1 0,0 2 0 16,-1-1-1-16,1 2-1 15,-1 1-5-15,0 1-62 16,-2 2-43-16,-3 2-83 15,-7 1-32-15,-6 2-24 16,-9 0 59-16,-6 0 58 16,-3-2 85-16,-8 7 35 15,3-3 30-15,0 1 58 16,6-2-4-16,1-2 3 16,8-6 2-16,3-3 2 15,0 5-55-15,-4 4-12 16,0 1-4-16,-2 0 0 15,3 0 8-15,0-6 27 16,6-8 3-16,0 1 1 0,3-1-1 16,2-3 36-16,1 0-11 15,2-2 38-15,0 0 10 16,1 0 23-16,0 0-36 16,0-1-19-16,0 0-44 15,0 0-13-15,1 0-26 16,6-4-9-16,18-10 0 0,45-30 5 15,-37 24 1 1,3-3-1-16,-6 3 2 0,0 2 2 16,-8 7-1-16,-5 1 2 15,-5 4 1-15,-3 0 8 16,-5 5 10-16,-3-2 9 16,3 5 0-16,-4-2-1 15,0 0-7-15,0 0-11 16,0 0-10-16,1 0-2 15,0-1 0-15,14-4-3 16,0 1-1-16,31-11-27 16,-38 11-31-16,0 3-172 15,1 5-99-15,-9 8-54 16</inkml:trace>
  <inkml:trace contextRef="#ctx0" brushRef="#br0" timeOffset="62225.31">5044 12912 46 0,'-9'1'40'16,"-4"0"0"-16,-1-2-10 16,0 5 1-16,0-4-7 0,-2 4-12 15,0 2-6-15,-3 7 0 16,-1-1-6-16,-1 8 2 15,0-5 0-15,0 6 0 16,1-4-1-16,-1 7 0 16,0-2-1-16,-3 6 6 15,0 2 0-15,-4 4 3 16,2 1 1-16,-1 4-1 16,7-2-4-16,2 0-1 15,8-2-2-15,5 5-1 16,4-1-1-16,3 6-1 15,3 4 1-15,3 9-1 16,1-1 0-16,4 5 0 16,2-2 0-16,7 7 0 15,0-12 0-15,7 5 1 16,-3-7-1-16,6 5 0 0,0-9 0 16,8 7 0-1,-3-7 0-15,14 8 1 0,-3-5 0 16,11 3 0-16,-4-8-1 15,8 3 1-15,-5-11-1 16,8 1 1-16,-6-10 0 16,10-1 0-16,-3-9-1 0,8-5 1 15,-11-8 0 1,14-3-1-16,-15-8 0 0,3-5 1 16,-6-2 0-16,10 0 1 15,-9-1-2-15,6 1 2 16,-5-1-2-16,9 0 1 15,-11 0 0-15,8-8 0 16,-4-2 0-16,10-4 1 16,-11-3-1-16,5-7 2 15,-10 5 0-15,2-6 0 16,-14 1 1-16,5-10 1 16,-10 3 0-16,2-12 0 15,-12 3 0-15,4-3 5 16,-11 10 1-16,-2 0 4 15,-6 13 6-15,-2-6 8 16,-6 7 1-16,2-8 2 16,-4 1-1-16,-3-14-1 15,2 4-2-15,-5-6 10 0,-6 5-2 16,-2-3 26-16,-1 10 7 16,-6 7 17-16,0 5-7 15,-5 1 0-15,1 7-30 16,-7-6-12-16,2-2-26 15,-8-10-7-15,2-3-4 0,-5-8 0 16,1 3 4-16,-5-2 20 16,8 14 34-16,-11 0 10 15,5 9-2-15,-7 3 41 16,4 6-21-16,-12-3-67 16,2 4-143-16,-9-4 71 15,3 1-38-15,-5 3 8 16,8 0 36-16,-11 3 134 15,6 6-59-15,-12 3 19 16,6 5 20-16,-8 4 0 16,13 1-1-16,0 3-6 15,12-3-22-15,-6-3-25 16,10-1-2-16,-8-1-2 16,1-4-5-16,-6 3 4 15,7 3-1-15,-8-2-6 0,8 3 3 16,-3 3 1-16,2 2-10 15,-10 3-13-15,6 6-4 16,-9 10-3-16,7 4 2 16,-1 4 1-16,10 2 12 15,0 1 7-15,11-5 1 16,-2 5-2-16,7-4-2 16,-3 8-4-16,4-3-2 0,-3 1-11 15,7-5-21-15,-2 13-69 16,7 0-46-16,5 13-117 15,7 2-36-15</inkml:trace>
  <inkml:trace contextRef="#ctx0" brushRef="#br0" timeOffset="70415.42">15812 11966 333 0,'-15'-13'177'0,"0"1"44"16,2 7-70-16,1 1-25 16,4 3-22-16,0-4-14 15,1 5-56-15,3 0-15 16,0-2-12-16,3 1-11 16,0 1-8-16,1 0-4 0,-1 0 3 15,1 1-1-15,0 0 5 16,2 25-1-16,7 43 4 15,-4-20 0-15,1 6 2 16,4 21 1-16,-1-3 3 16,3 21-1-16,3-8 1 15,6 17 0-15,-2-9-1 16,5 17 0-16,1-7 0 16,1 25 0-16,-6-10 1 0,-1 25 0 15,0-7-1-15,-2 15 1 16,-3-18-2-16,3 18-1 15,-2-20 1-15,6 7-1 16,1-18-1-16,4 16 2 16,-1-18 1-16,6 11-1 15,-7-9 4-15,0 20-3 16,-5-20 1-16,-2 17 1 16,-4-15 1-16,-1 16-3 15,-3-19 2-15,2 7 0 16,-1-22-1-16,3 7-1 15,-2-29 1-15,3-4 0 16,-2-19 0-16,2-3 0 16,-4-21 2-16,0-2-3 15,0-9-18-15,6 1-52 16,1-10-41-16,13-12-117 0,8-12-26 16</inkml:trace>
  <inkml:trace contextRef="#ctx0" brushRef="#br0" timeOffset="71166.48">19622 10540 177 0,'-22'41'38'16,"-1"13"23"-16,1 5-53 15,-6 24 1-15,4 1 0 16,-7 25 2-16,-2-6-1 0,-8 22 9 16,2-10 4-16,-12 18 4 15,4-11 0-15,-8 22 6 16,5-9-3-16,-12 21 11 16,4-15 2-16,-10 20 9 15,7-15-5-15,-13 28-5 16,12-13-16-16,-11 40-6 15,12-12-11-15,-13 29-5 16,11-23 0-16,-4 24-1 16,10-30-1-16,-8 29 0 15,18-27-2-15,-3 20-1 16,6-23 3-16,-2 20-3 16,7-32 2-16,-9 14-1 15,7-23 2-15,-6 10-1 0,8-27 0 16,-2 2 0-16,9-26 0 15,-4 0 2-15,11-29-1 16,-3-3 2-16,9-22 1 16,0-3-1-16,6-18 1 15,-2-4 1-15,4-11-2 16,-3-4-68-16,7-10-98 16,-13-25 10-16</inkml:trace>
  <inkml:trace contextRef="#ctx0" brushRef="#br0" timeOffset="71789.28">17844 11140 2 0,'87'100'2'0,"6"30"3"15,-7 4 1-15,10 38 3 16,-14-16 0 0,11 30 17-16,-9-17 5 0,11 19-1 15,-9-21-2-15,14 20-1 16,-10-19-19-16,12 22-7 15,-11-20 0-15,15 28-1 16,-10-17 1-16,11 29 0 16,-10-20 1-16,14 30 0 15,-14-26-2-15,13 18 3 16,-14-27-2-16,8 20 2 16,-14-31-1-16,4 16 0 15,-17-27-2-15,3 11 20 16,-13-28 79-16,-4-2 1 15,-18-28 1-15,-6-5 0 0,-14-29-15 16,-5-8-79-16,-7-19-2 16,-1-7 1-16,-6-20-1 15,3-7 0-15,0-12-43 16,14-9-109-16,9-17 25 16</inkml:trace>
  <inkml:trace contextRef="#ctx0" brushRef="#br0" timeOffset="83997.46">12754 11258 485 0,'4'7'105'0,"-7"5"44"16,-5 6-142-16,-6 20-7 16,-4 9-1-16,-7 19 1 15,-2 2 1-15,-2 11 0 16,3-7 0-16,-1 12 0 0,3-10-1 15,-5 16 1-15,5-5-1 16,-3 21 0-16,2-5 1 16,-1 29-1-16,1-11 1 15,-9 26 0-15,0-14 0 16,-6 21 1-16,-1-12-1 16,-3 10 0-16,5-24 0 15,-2 6-1-15,11-24 1 16,0 3 0-16,3-11 1 15,-1 15 1-15,4-4 0 0,-5 19 0 16,6-7 0-16,-1 16-1 16,4-17-1-16,-2 6 1 15,4-24-1-15,-3 1-1 16,2-26 1-16,0-4 0 16,3-20 0-16,1-7 12 15,2-15 5-15,2 0 4 16,4-10-1-16,-5 3 1 15,2-2-13-15,-2 3-70 16,2-4-87-16,-1 0-30 16,3-7-85-16</inkml:trace>
  <inkml:trace contextRef="#ctx0" brushRef="#br0" timeOffset="84742.34">11205 11631 390 0,'16'11'64'0,"7"8"46"15,0 4-121-15,15 18 8 16,1 5 3-16,8 20 0 16,-6 2-1-16,4 17 1 15,-7-6 0-15,6 21 0 16,-9-7-1-16,12 14 1 15,-8-9-1-15,8 20 0 16,-1-17 1-16,7 19 0 16,-4-12 1-16,10 23-1 15,-5-21 1-15,5 16 0 16,-1-22-1-16,10 11-2 16,-6-19 1-16,11 13 1 0,-8-8 0 15,12 18 2-15,-8-8 2 16,11 15 9-16,-7-17 0 15,6 9 2-15,-14-22 0 16,6-2 36-16,-17-22-7 16,4 0 2-16,-10-16-1 0,6 2-1 15,-12-8-35 1,2 5-2-16,-9-6-3 0,0 3 2 16,-10-11-1-16,-5-3 1 15,-5-14 0-15,-6-4 50 16,-7-12 15-16,-2-4 35 15,1-3 12-15,-2-1 19 16,1 0-42-16,0 0-12 16,0 0-34-16,0 0-13 15,0 0-19-15,0 0-8 16,0 0-6-16,0 0-1 16,0 0 1-16,0 0 1 15,0 0 1-15,0 0-1 16,0 0-1-16,0 0-5 15,-1 0-14-15,0-1-65 0,0-1-86 16,0 1-170-16,-4-1-32 16</inkml:trace>
  <inkml:trace contextRef="#ctx0" brushRef="#br0" timeOffset="93385.11">13038 15633 382 0,'-14'14'135'0,"0"-3"54"16,5-7-98-16,2-2-12 15,5-2-13-15,1 1-9 16,1-1-39-16,0-1-8 15,0 1-10-15,0 0-34 16,0 0-7-16,0 0 0 16,0 1 0-16,0 0 2 15,3 10 32-15,4 4 3 16,24 27-2-16,-13-30-2 16,3-2 0-16,12 1-1 15,0 0 2-15,14 3 2 16,2 3 1-16,15 7 3 15,-3 5 1-15,18 12 1 16,-4-1 0-16,21 7 1 0,-4-5-2 16,12 5-1-16,-6-11-1 15,17 4-1-15,-16-6 0 16,11 4 0-16,-7-6 1 16,15 8 1-16,-15-4-1 15,20 8 2-15,-12-5-1 16,25 4 0-16,-12-8 0 15,21 2 1-15,-7-8-1 16,28-4 0-16,-18-4 1 16,27 2 1-16,-12-3 0 0,15 1 1 15,-18 1-1-15,23 1-1 16,-24-4 0-16,22 1-1 16,-15-5-1-16,25-3 1 15,-20-7-2-15,26-5 5 16,-18-5-4-16,24-5 1 15,-27-3 0-15,26-3 1 16,-25 0-4-16,25-8 5 16,-21 8-2-16,29-10 2 15,-24-1-1-15,31-9 2 16,-19 5 0-16,31-13 1 16,-28 5-1-16,25-4-1 15,-29 5-2-15,21-3 1 0,-33 5 0 16,25-3-1-16,-27 8 1 15,29-9 0-15,-24 6-1 16,26-7 0-16,-28 6 0 16,35-8 3-16,-31 3 0 15,25-4-1-15,-22 6 1 16,26-4 0-16,-21 3-2 16,25 0 1-16,-23 4 0 0,21-7 1 15,-22 4-1 1,20-3 1-16,-24 6 0 0,25 2 1 15,-22 11-2-15,30 5 2 16,-29 6-3-16,30 0 1 16,-29 0-1-16,32-3 0 15,-29-3 1-15,22-7 0 16,-30 3-1-16,21-2 0 16,-32 4 0-16,18-1-1 15,-28 7-1-15,16-1 2 16,-25 5-1-16,13 1 1 15,-25 3-1-15,18 4 2 16,-28 3-2-16,12 5 0 16,-26 2 0-16,2 6 1 15,-26-2-1-15,4 1 2 16,-20-4-1-16,4 2 1 16,-13-1 0-16,-5 3 1 0,-16-4-1 15,-3 4 1-15,-14-3-1 16,-4-2 0-16,-6-3-1 15,-2 0 0-15,-10-3-22 16,-7-1-8-16,-5-2 6 16,-5 0 41-16,-2 0 2 15</inkml:trace>
  <inkml:trace contextRef="#ctx0" brushRef="#br0" timeOffset="94081.89">28935 15953 968 0,'0'3'293'0,"1"-2"46"0,0 0-271 16,0 0-77-16,0 0-27 16,5-1-2-16,30-16 3 15,47-41 12-15,-16-2 5 16,1-2 8-16,8-4-1 15,-10 13 0-15,6-8 2 16,-11 10 6-16,4-4 3 16,-12 10 1-16,1 1 0 15,-15 13-2-15,-2 3-1 16,-8 11 1-16,-1 5-1 16,-11 3-27-16,1 5-42 15,-4 7-23-15,2 5-104 16,-1 8-94-16,-7 10 1 15</inkml:trace>
  <inkml:trace contextRef="#ctx0" brushRef="#br0" timeOffset="128806.43">3364 7215 117 0,'-10'32'-6'0,"-3"7"27"16,3 5-50-16,4 19 30 0,4-2 1 15,2 11 0-15,6-6-2 16,5 5 1-16,4-16-2 15,8 9 0-15,3-10-1 16,6 7 1-16,-1-9 0 0,7 9-1 16,-3-7 2-16,8 10-2 15,-4-4 1-15,10 13 0 16,-3-5 0-16,9 9 0 16,-3-9 0-16,9 2 1 15,-3-11 0-15,14 5 1 16,-6-8 0-16,13 6 0 15,-6-2 0-15,10 4 0 16,-12-5-1-16,13 10 0 16,-6-6 1-16,11 8 0 15,-7-5 0-15,15 6 0 16,-10-13 0-16,18 1 0 16,-8-13 0-16,14 1-1 15,-9-10 1-15,15 2-1 16,-17-5 0-16,13 2 0 15,-15-7 1-15,17-3 1 16,-13-7 1-16,15-10 0 0,-8-8 0 16,18-8 0-16,-14-7-2 15,6-7 0-15,-15-3-1 16,11-8 2-16,-18 0-1 16,7-7-1-16,-12 0 1 15,7-17 3-15,-14-1 0 16,7-18 10-16,-11-3 41 15,7-15 9-15,-13 7 2 16,7-20 5-16,-15 8-8 16,6-14-40-16,-11 9-8 0,9-22-3 15,-12 10-5-15,1-15-3 16,-15 9 0-16,-3-19 15 16,-12 16 11-16,-5-5 28 15,-11 21 21-15,-6-3 38 16,-7 23 9-16,-9 1 9 15,-6 19-27-15,-6-7-7 16,-3 13-20-16,-9-4-21 16,-4 7-18-16,-17-13-4 15,-1 2-15-15,-10-14-16 16,-2 5-5-16,-10-10 0 16,10 10 1-16,-17-5 3 15,5 12 5-15,-13-6 6 0,5 12 8 16,-15-3 3-16,12 15-2 15,-18-8-5-15,9 8-6 16,-11-8-16-16,13 6-12 16,-22-7-5-16,15 11-15 15,-15-2-2-15,8 15 7 16,-25 2 5-16,18 16 3 16,-15 3 15-16,11 9 3 15,-18 5-4-15,21 6 3 0,-14 2 1 16,14 3 2-16,-12 8-2 15,18 1 2-15,-14 14-5 16,12 6-1-16,-15 16-3 16,15 1 1-16,-12 17 0 15,12-7 4-15,-7 17 1 16,20-8 2-16,-6 12-1 16,14-1 1-16,-3 13-1 15,19-17 2-15,-9 13-1 16,13-17 1-16,2 4-1 15,16-10 0-15,-1 12-2 16,14-9-1-16,-3 22-1 16,6 0 0-16,-7 28 1 15,10 1-3-15,-3 30-37 16,9-7-37-16,6 17-97 16,9-22-68-16,7 3-39 0,11-33-69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4:01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5118 8347 265 0,'1'-3'88'0,"-1"1"35"16,-3 0-57-16,1 0 12 16,0-1 6-16,0 1-16 15,-1 0-1-15,1-1-23 16,-2 1-8-16,1 0-12 16,1-1-11-16,-1 2-12 0,1 0-3 15,0 0 0 1,-1 0-3-16,1 1 2 0,0 0-1 15,0 0 1-15,0 1 0 16,1 0 2-16,-1 11-1 16,2 6 2-16,9 44 0 15,-1-31 0-15,0 6-1 16,-1-3 1-16,5 3-2 16,-2-5 1-16,4 6 0 15,1-5 0-15,-1 10 1 16,-4 0 0-16,3 6 1 15,-6-1 0-15,-1 10 0 16,-4-3 0-16,0 3-1 16,-3-6 0-16,-2 6 0 0,-1-10 0 15,2 5-1 1,-2-5 2-16,1 5-1 0,-1-8 0 16,-3 9 0-16,1-8 1 15,-6 10 0-15,-1-5-1 16,-1 3 1-16,2-13 0 15,-1-2-1-15,5-14 1 0,-1 2 0 16,4-7-1 0,-1 2 0-16,0-2 1 15,0 2-2-15,0-1 2 0,-3 7-1 16,1 0 0-16,-2 4 0 16,1 1 2-16,1 1-3 15,1-10 2-15,2 6-1 16,-1-1 0-16,0 6-2 15,-1-2 3-15,0 11-2 16,0 0 1-16,-1 9-1 16,2-5 2-16,-1 10-2 15,2-6 1-15,-1 3-1 16,1-9 2-16,1 5-1 16,0-8 0-16,2 5 0 15,-1-4 0-15,-1 12 0 16,1-4 0-16,-5 13 0 15,-1-3 1-15,0 12-1 16,0-12 1-16,0 10-1 16,4-9 1-16,1-2-1 15,1-15 0-15,2 2-1 0,0-10 1 16,-3 0 0-16,3-5 0 16,-1 9 0-16,0-6 0 15,1 5 0-15,-1-5 1 16,4 3-1-16,-1-6 0 15,1 5 0-15,0-5 1 0,1 0-2 16,0-5 1-16,-1-1 0 16,-2-8 0-16,0-4 1 15,-1-6 1-15,0 0-1 16,1-5 2-16,-1 0 0 16,1-4 1-16,0 0-2 15,0-1-1-15,0 0 0 16,0 1-2-16,0 0-47 15,0 0-34-15,0 0-110 16,0-1-21-16</inkml:trace>
  <inkml:trace contextRef="#ctx0" brushRef="#br0" timeOffset="646.79">4585 11362 498 0,'0'1'100'15,"-2"0"37"-15,-2 0-175 16,4-1-8-16,0 0-1 16,0 1 4-1,0 0 10-15,4 12 28 0,4 7 3 16,16 34 2-16,-15-30 1 16,0 5 0-16,-3 5 2 15,0-3 0-15,-1 3-1 16,-1-2 0-16,-2 3 0 15,5-3-2-15,5 4 0 16,1-4 0-16,2-2 0 16,3-5-1-16,4-3 1 15,-4-4 0-15,4-1 0 0,-2-4 0 16,1-1 1-16,-9-2-1 16,1-5 1-16,-4-1-1 15,-2-1 1-15,-2-1 0 16,-2 0 0-16,-3-2 0 15,0 0 9-15,0-2 21 16,0 1 14-16,0 0 10 16,1 0 21-16,0 0 0 0,1-1-14 15,3-10-14 1,3-12-7-16,34-35-22 16,-33 26-8-16,0 5-8 0,3-3-1 15,-1 4-1-15,3-3-1 16,-1 6 1-16,3-2-2 15,0 1 2-15,7-6-22 16,4 6-86-16,10 0-97 16,0 5-17-16</inkml:trace>
  <inkml:trace contextRef="#ctx0" brushRef="#br0" timeOffset="10505.5">7883 13672 506 0,'-1'1'246'0,"0"0"7"16,0 0-134-16,0 0-37 16,0 1-47-16</inkml:trace>
  <inkml:trace contextRef="#ctx0" brushRef="#br0" timeOffset="11075.7">8485 13829 1028 0,'174'-5'-11'0,"-80"4"14"0,-29-1-1 15,56-2-1-15,-95 1 0 16,-2 2 6-16,0 1-6 16,127-2 0-16,-121 2 1 0,-1-1-1 15,6 0 0-15,-3 0 0 16,4 1-1-16,2 2 0 15,4-3 0-15,-6 3-1 0,3 0 1 16,-8-1 0-16,0 0 0 16,-3 2 0-16,1 0 0 15,-5-1 0-15,5-1 0 16,-3 0-1-16,4-1 1 16,-1 0 1-16,5 0 0 15,-7-2-1-15,6 0 1 16,-7 0-1-16,2 1 1 15,-6 0-2-15,1 1 1 16,-5 1 1-16,4 3 0 16,-3-5 0-16,0 3 1 15,-3 0 0-15,-2-1-3 16,-3-1-9-16,-2 5-57 16,-2-5-40-16,0 1-103 15,1 0-33-15</inkml:trace>
  <inkml:trace contextRef="#ctx0" brushRef="#br0" timeOffset="12127.62">7728 13834 511 0,'-4'-3'165'0,"3"2"28"16,1 1-141-16,0 0-28 15,0 0-18-15,0-1-8 16,-1 1-7-16,1 0-3 16,0 0 0-16,0 0-1 15,0 0 2-15,0 0 1 16,0 0 5-16,0 0 2 16,0 0 3-16,0 0 0 15,0 0-1-15,0 0-4 16,0 0-2-16,0 0-2 15,0 0 1-15,0 0-1 0,10 2 4 16,12 4-1-16,36 4 3 16,-29-8 1-16,-5-2 0 15,4 0 1-15,-4-2 1 16,1 4-1-16,-4-2 0 16,3 2-1-16,-3-2 0 15,4 1-1-15,-4 0 1 16,3-1 0-16,-2 2 0 15,2-2 1-15,-3 1 2 16,4-1 1-16,-4-2 1 16,2 3 1-16,-3-1-1 0,-2 0 1 15,-3 5-2-15,3-2 0 16,-2-6-1-16,4 4-1 16,0-2 0-16,4-3 0 15,-2 4 0-15,0 0 0 16,-4-1 1-16,0 0 0 15,-6 3 2-15,0-1 2 16,-3 3 4-16,-2-4 4 16,-1 2 1-16,0-3 1 15,-1-1-3-15,1 1-2 16,2-1-6-16,-1 5 0 16,0-4-3-16,0 2 1 0,1 1 0 15,-2 4 1 1,0-6 0-16,-1 3-1 0,0 0-5 15,-5-3-72-15,0-2-111 16,9-3 10-16</inkml:trace>
  <inkml:trace contextRef="#ctx0" brushRef="#br0" timeOffset="13552.17">9833 13510 466 0,'53'5'184'16,"-57"-4"-1"-16,6-1-106 15,0 0-93-15,-2 0-3 16,0 0-1-16,1 0 1 16,14 4 10-16,8 1 3 0,34 9 0 15,-32-8 3-15,-3-1 1 16,1 2 0-16,2 2 2 15,3 1 1-15,-2 3-1 16,4 2 0-16,-1-1 0 16,2 2 0-16,-3-3 1 15,3 1 0-15,-4-1 1 16,0 1 0-16,-1-1-1 0,-1 3 1 16,-4-3-1-16,0 3 0 15,-4-3 0-15,-4 0 1 16,-2-4 0-16,-4-1 4 15,-4-4-1-15,0-2 0 16,-1 2-1-16,-2-4-2 16,0 0-20-16,0 0-72 15,0 0-54-15,1 0-26 16,0 0-81-16</inkml:trace>
  <inkml:trace contextRef="#ctx0" brushRef="#br0" timeOffset="13997.41">10013 14246 719 0,'-4'9'281'0,"4"-8"-3"16,0-1-206-16,3 2-151 0,-3-4-15 16,0 1 2-16,1 0 6 15,4-2 52 1,16-2 25-16,35-46 9 0,-33 32 2 16,-4 0 0-16,5-5 1 15,-2 2 0-15,7-8 3 16,1 0 12-16,4-3 4 15,-2 3 0-15,0 0-1 16,-5 8-2-16,-2 1-14 16,-5 7-4-16,-3 0 0 15,-2 4 1-15,0 1 0 16,-5 1 0-16,-1 1 1 16,-2 2 0-16,-2 4 1 15,-3-1-1-15,-2 1-2 16,0 1-3-16,0 0-40 15,0 0-54-15,0 1-125 0,0 3-15 16</inkml:trace>
  <inkml:trace contextRef="#ctx0" brushRef="#br0" timeOffset="20160.36">14277 13902 231 0,'36'-36'170'16,"-37"37"-22"-16,2-4-25 15,-1 3-84-15,0-1-4 16,0 0-16-16,0 0-10 15,0 0-5-15,0 0-2 16,0-1-7-16,0 1-2 16,0 0 4-16,0 1 0 0,0 0 3 15,0 0 0-15,0 0 0 16,0 0 0-16,0 0-1 16,0 0-1-16,0 0 0 15,1 0-1-15,0 0 1 16,0 0 0-16,0 0 0 15,11 0 0-15,1 0 0 16,3 1-2-16,32 5 1 16,-30-7 0-16,-2 1 1 15,3-1 0-15,0-3 2 0,3 4-1 16,-3-1 1-16,7-2 0 16,-3-1 0-16,3 2 0 15,-3-2-1-15,4 3 1 16,-3 0-1-16,5 5 1 15,-3-4 1-15,5-2-1 16,-2 7 0-16,6-5 0 16,-4 0 1-16,6 0-1 15,-3 0 3-15,6-6 0 16,-7 6 1-16,5-2-1 16,-4-3 0-16,5 4-3 15,-2-2 1-15,5-3-1 16,-1 0 0-16,5 2 0 0,-5 0-1 15,2 0-1 1,-5 2 1-16,2 4-1 16,-5-1 1-16,5 0 1 0,-2 1 0 15,7-2-1-15,-4-1 2 16,7 3 0-16,-4-3 1 16,3-5-2-16,-5 3 0 15,4 2 0-15,-9-3-1 16,4 2-2-16,-7 3 2 0,2 0-2 15,-1 1 1-15,5-4 1 16,-3 5 1-16,4-6 3 16,-7 2 1-16,2-2 0 15,-10 0 0-15,3 2 0 16,-3 1-3-16,-1-1 0 16,-3 2 0-16,3-2 0 15,-4-1-1-15,0 2-1 16,-2 2 1-16,2-2 0 15,-4 1 0-15,4 0-1 16,-1-1 2-16,1 2-1 16,-4-1 1-16,2 1 0 15,-4-3-1-15,4 1 0 16,-3-2 1-16,2 0 0 16,1 0-1-16,2 1 1 0,-5-1 1 15,1 1 24-15,-4-3 23 16,-3 6 14-16,-2-5 4 15,-3 4 2-15,-1-1-23 16,-4 0-23-16,0-1-14 16,0 1-4-16,2-1-3 15,-1 1-1-15,4 0-1 16,8 0 0-16,-2 0 0 16,1 1-1-16,33 5 1 0,-36-3 0 15,-2 1 1-15,1-3-1 16,-2-1 1-16,1 3 0 15,1-2-1-15,1-2-2 16,-1 4-25-16,4-2-82 16,-1 0-61-16,2 1-55 15,-2-3-81-15</inkml:trace>
  <inkml:trace contextRef="#ctx0" brushRef="#br0" timeOffset="20727.87">16537 13557 617 0,'0'-2'156'0,"-1"1"30"16,1 1-192-16,-2 0-49 16,2 0-8-16,0 0 1 15,0 0 18-15,0 0 25 16,0 0 25-16,0 0 2 15,0 0-1-15,0 0-5 16,0 0-4-16,2 0 0 16,8 0 0-16,14 0 0 15,37 4 1-15,-31-2-1 16,-3 0 0-16,0 3-2 16,-2 0 1-16,0 1-1 15,-1 1 1-15,2 4 0 16,-5-1 1-16,1 1 1 15,-5-3 1-15,-4 0 0 16,-3-4 1-16,-2 1 2 16,-4-2 1-16,1 0 0 0,-1-1 0 15,-4-2 1-15,0 0-2 16,0 0 1-16,0 0 0 16,0 1 1-16,0 0 0 15,2 0-32-15,-1 1-19 16,1 6-103-16,0 10-3 15</inkml:trace>
  <inkml:trace contextRef="#ctx0" brushRef="#br0" timeOffset="21104.62">16797 13912 502 0,'-9'4'120'0,"3"-1"43"15,3-1-141-15,-1-1-19 16,3-1-1-16,0 0-4 15,1 0-4-15,-1 0-4 16,1 0 0-16,0 0-2 16,0 0 2-16,0 0-1 15,0 0 4-15,0 0 2 16,0 0 3-16,1-1 2 16,0 0 4-16,13-4 1 15,6-3 0-15,43-18 0 16,-33 12-2-16,8-4 0 15,-3 2 0-15,0 0-1 0,-8 2 1 16,-2 0 19-16,-11 8 19 16,-1 0 33-16,-7 1 5 15,-3 3 5-15,-2 2-19 16,-1-1-19-16,-1 1-31 16,1 0-9-16,-1 0-16 15,0 0-44-15,0 0-41 0,-1 0-147 16,0-1-6-16</inkml:trace>
  <inkml:trace contextRef="#ctx0" brushRef="#br0" timeOffset="22455.51">20848 13623 742 0,'-2'3'178'0,"-1"-3"55"16,-1-1-227-16,3-1-48 16,0 1-14-16,0 0-1 15,0 0 7-15,-1 1 17 16,1 0 28-16,1 0 10 15,0 0 0-15,0 0-10 0,0 0-3 16,0 0-4-16,1 0-1 16,9 1 1-16,13 3 5 15,40 6 2-15,-37-9 2 16,2 1 1-16,-2 0 2 16,3-2 0-16,-2-3-1 15,10 2 1-15,-3-1-1 16,6-3 1-16,0 1 0 15,9 0 2-15,-6 0 0 0,8 0 0 16,-7 3 0-16,3-3 3 16,-6 1 7-16,5 0 2 15,-7-1-1-15,4-1 0 16,-9 1-5-16,3 0-7 16,-5 2 1-16,5 0 0 15,-4-3 1-15,7 2 1 16,-4-2 1-16,2 0-3 15,-6 2-1-15,4 1 0 16,-5 1-1-16,2 1 0 16,-2 1 1-16,11 1 0 15,-2 1 0-15,5 0 0 16,-2-1-2-16,4-1 0 16,-9 0 1-16,0-1 0 15,-8-2 1-15,1 2 1 0,-9-1-2 16,5 1 1-16,-2 0-1 15,7 2 0-15,-3-1 0 16,8 2 1-16,-2 0 0 16,2-1 0-16,-5 1 0 15,0-1 0-15,-5-2-1 16,-5-1 1-16,-7 3-1 0,-2-2 1 16,-2 1-1-16,0-1 1 15,1 2 1-15,4-4 0 16,-1 2-1-16,-4 0 1 15,2-1-2-15,-5 1 2 16,-4 0-1-16,-2 0 1 16,-2 0-1-16,0 0 1 15,0 0-1-15,0 0-1 16,0 0 0-16,0 0 2 16,1 1-29-16,0 1-169 15,0-1 48-15</inkml:trace>
  <inkml:trace contextRef="#ctx0" brushRef="#br0" timeOffset="22947.65">22574 13154 843 0,'-3'6'199'16,"2"-6"56"0,3 3-288-16,-2-3-43 0,0 0-5 15,1 2 3-15,4 3 9 16,5 14 54-16,42 35 3 15,-39-39 5-15,3 2 3 16,0-5 1-16,6 3 0 16,-1-3 2-16,9 3 1 15,-2-4 0-15,9 3-1 16,-3-5 0-16,6 2 0 16,-5 0 1-16,4 3 0 15,-7-4 1-15,4 2-1 16,-8-2-1-16,0 1 1 15,-3 1 1-15,-2 1 0 16,-4-2 1-16,0 2 0 16,-7-4 0-16,-2-2 0 0,-6-2 2 15,0-4 1-15,-3 1 1 16,-2-2-10-16,0 0-29 16,-1 0-155-16,0 0 31 15</inkml:trace>
  <inkml:trace contextRef="#ctx0" brushRef="#br0" timeOffset="23521.57">22454 14072 706 0,'-2'6'311'0,"0"-3"-17"16,5-4-174-16,-3 0-109 15,0 0-48-15,1-2-40 16,14-1-6-16,11-16 6 16,34-31 21-16,-34 34 11 15,-6 3 37-15,3-3 12 16,-1 1 0-16,5-8 1 0,1 2-2 15,4-1 0-15,-4 4-2 16,1-1 1-16,-5 5-1 16,0-2 4-16,-5 5 1 15,2-2 1-15,-4 3-1 16,2-1 1-16,-2 3-5 16,0-3 0-16,-1 3-2 15,0 0 1-15,-3 2-1 0,-3 1 3 16,-3 1 0-16,-1 1 17 15,-4 1-1-15,3 0 1 16,-5 2-1-16,1 0-1 16,1-2-16-16,19-2-1 15,34-47 0-15,-32 34 0 16,-4 3-2-16,-2 4 3 16,-5 3-1-16,-4 3 5 15,-5 3 6-15,-2 1 20 16,-2 1 6-16,1 0 4 15,-1 0-7-15,1 0-17 16,-1 0-34-16,0 0-89 16,0 0-184-16,-1 1 22 15</inkml:trace>
  <inkml:trace contextRef="#ctx0" brushRef="#br0" timeOffset="26447.72">26823 13562 465 0,'-7'6'168'16,"1"0"7"-16,4-5-137 15,-1 0-97-15,1 0-22 16,0 0-4-16,1 1 2 16,-1-1 20-16,1 0 58 15,0 0 54-15,0 0 28 16,0 0 35-16,0 1 10 0,0-1 0 15,-1 0-46-15,1 0-24 16,0 0-34-16,0 0-9 16,0 0-8-16,0 1 0 15,-1-2 0-15,2 0 3 16,0 0 0-16,-1 1 0 16,0-1-2-16,0 0-2 15,1 0-3-15,0 0-2 16,0 0-2-16,0 0 1 15,0 0 1-15,0 0 4 16,0 0 6-16,0 0 14 16,0 0 6-16,0 0 2 15,0 0-2-15,0 0-7 16,0 0-15-16,0 0-6 16,0 0-3-16,0 0 0 0,1 0 2 15,0 0 2-15,4 0 1 16,3 1 2-16,-2-1-1 15,2 1 0-15,-4-1-1 16,8 1 1-16,-1 0-1 16,7-1 2-16,35 0 1 15,-30-4 2-15,-1-1 1 16,2-2 0-16,-2 1-2 16,-1 2 1-16,-4 0-3 15,-1 0-1-15,-2 1-1 0,2 2 0 16,0 0 0-16,6-1 1 15,0 0-1-15,2 0 0 16,-3 1 0-16,0-1 2 16,-5 0-1-16,1 1 1 15,-2-2 0-15,0 2 1 16,-3 1-2-16,3 0 1 16,-3-1-1-16,7 0 0 15,-1 0-1-15,9-2 0 16,-3 2 1-16,4-2-1 15,-2 2 1-15,-1-2 0 16,-5 2 0-16,1 0-1 16,-4 2 0-16,5-1-1 15,1 0 0-15,12 0 1 0,-1 1 0 16,8-1 2-16,-2 1-1 16,4 1 1-16,-8-1-1 15,2 0 1-15,-6 0-1 16,1 0 1-16,-4-1-1 15,6 1 1-15,-1 0-1 16,6-1 0-16,-6 3-1 0,8-2 1 16,-9 0 0-16,3 1 0 15,-4 0-1-15,5-1 1 16,-5 1 0-16,9-2 2 16,-6 0-2-1,7-1 1-15,-4 0 0 0,6-2-1 16,-9 2-1-16,0 0 1 15,-7 0-1-15,-5 0 0 16,-9 1 0-16,-3 0 1 16,-5 0 0-16,0 0 0 15,-1 0 0-15,4 0 0 16,-3 0 0-16,3 0 0 16,-1 0 1-16,-4-1 2 15,0 1-1-15,-4 0 5 16,0 0 1-16,0 0 4 15,0 0-2-15,0 0-4 16,0 0-6-16,1-2-4 0,0 1-3 16,10 0 0-16,11-1 3 15,40-7 3-15,-38 3-1 16,-1 0 2-16,-9 3-1 16,-3-1 1-16,-5 2 0 15,-3 1 3-15,-1 1-2 16,-2-1-1-16,0-1-3 15,0 2 0-15,1 0-2 0,6 0 2 16,12 2 1-16,35 4 1 16,-37-3-1-16,-5-1 1 15,-4-1-3-15,-3 0-22 16,-4-1-19-16,-1 0-84 16,0 0-114-16,0 0-8 15</inkml:trace>
  <inkml:trace contextRef="#ctx0" brushRef="#br0" timeOffset="27248.91">28614 13306 779 0,'-3'6'199'0,"3"-5"53"16,-3-1-240-16,3 0-93 15,-1 0-55-15,1 0-55 16,0 0 1-16,0 0 30 16,0 0 97-16,0 0 89 15,0 0 89-15,0 0 52 16,0 0-3-16,0 0-17 16,0 0-46-16,0-1-38 0,0 1-50 15,0-1-12-15,0 1-7 16,1 0 0-16,1 0 1 15,8 1 1-15,5 3 1 16,5 1 0-16,34 14 0 16,-32-10 1-16,0-2-1 15,4 3 0-15,-6-3 1 0,2 4 1 16,-6-7 0-16,1 4 1 16,-3-1 0-16,1-2 1 15,0-2-1-15,1 3 1 16,-1-1 0-16,2-2 0 15,-1 3-1-15,3-1 1 16,-3 1 0-16,2-1 1 16,-1 2 0-16,-1 1 1 15,-5-2-1-15,2 0 0 16,-5 0-1-16,-1-1 0 16,0 0-1-16,-1-1 1 15,-3 1-2-15,3 1-1 16,1 1-20-16,1-3-59 15,1 1-36-15,5-2-122 16,1 1-30-16</inkml:trace>
  <inkml:trace contextRef="#ctx0" brushRef="#br0" timeOffset="27784.46">28689 14004 954 0,'-2'0'245'0,"1"0"44"16,1 0-301-16,0-1-56 15,0 0-46-15,1-2-30 16,16-1 24-16,7-17 26 16,33-33 46-16,-35 34 44 15,-10 9 37-15,7-3 11 16,-2-1 0-16,6-3-6 16,0 5-16-16,4-8-8 15,-3 4-10-15,3-3 0 16,-3 0-2-16,6-4 0 15,-4 1 0-15,8-6-2 0,-3 3 0 16,9-5 0-16,-3 5 0 16,2 2 0-16,-5 5 1 15,-7 4 1-15,-11 5-2 16,-4 3 44-16,-7 4 12 16,-2 1 11-16,-2 0 1 15,-1 1 4-15,0 0-44 16,0 1-10-16,0 0-13 0,0 0 2 15,0 0-3-15,0 0-7 16,0 0-10-16,0 0-35 16,0 0-34-16,0 0-213 15,-1 0 32-15</inkml:trace>
  <inkml:trace contextRef="#ctx0" brushRef="#br0" timeOffset="37998.98">26938 12729 355 0,'-2'1'260'0,"-1"0"-40"15,1 0-76-15,0 0-62 16,-1 1-56-16,1-1-19 15,0 0-11-15,-1-1-2 16,2 0 2-16,0 0-5 16,0 0 0-16,0 0-2 15,1 0 1-15,0 0 0 16,1 0 5-16,20 6-1 16,36 4 2-16,-31-10-2 15,-3 1 1-15,3 0 1 16,-4 0 2-16,5-1 0 15,0 0 2-15,9-1 0 16,-1 1 1-16,6 0-2 0,-4 0 1 16,2 0-1-16,-9 0 1 15,0 0 0-15,-5 0 2 16,1 0-2-16,-3 0 1 16,6 0-1-16,0-1 0 15,6 0-1-15,2 0 2 16,4-3 1-16,-6 0 0 0,5-1 1 15,-6 1 1-15,2-3-2 16,-1 3-1-16,4 1 0 16,-2 0-1-16,4 0-1 15,1 2 1-15,5-1-1 16,-3-1 1-16,5-1 0 16,-5-1-1-16,7-1 1 15,-7 2 0-15,4-2-1 16,-6 1 2-16,5 2-1 15,-4 0 1-15,7 2 0 16,-6 0 0-16,4 0-1 16,-7 0 0-16,-1 0 1 15,-10 0-1-15,2-1 0 16,-5 1 1-16,4-2 0 16,-4 0 0-16,3 1 0 15,-5 1 0-15,-1 0-2 0,-7 1 1 16,-3 0 0-16,-5 1 0 15,1-1 0-15,-3 0 0 16,2 1 0-16,1 0 0 16,3 0 0-16,-2 1 0 15,0-1 1-15,-4-1 0 16,-3 0 4-16,-3 0 3 0,-1 0 3 16,0 0 1-1,0 0-5-15,0 0-6 0,0 0-53 16,0 0-19-16,2 0-65 15,1 0-77-15,27-1-7 16</inkml:trace>
  <inkml:trace contextRef="#ctx0" brushRef="#br0" timeOffset="38704.83">28899 12751 5 0,'28'-15'119'16,"-9"1"36"-16,-3 2 63 15,-8 3 9-15,-2 5-11 16,-5 2-91-16,4 1-51 0,-5 0-67 16,0 0-26-16,1 0-3 15,0 0 1-15,4-1 5 16,3 1 2-16,-2 0 14 16,2 0 1-16,-1 0 1 15,3 0-3-15,2 0 0 0,4-1-2 16,34-1 1-1,-32 2 0-15,-3 1 1 0,-4 0 2 16,-3 0 2-16,-4 0 0 16,-4 0 0-16,0 0 0 15,0 0-2-15,0 0-47 16,0 0-41-16,0 0-64 16,0 0-44-16,0 0-17 15,0 0-27-15</inkml:trace>
  <inkml:trace contextRef="#ctx0" brushRef="#br0" timeOffset="39874.58">27398 12554 498 0,'-5'-3'215'0,"3"2"-3"15,0 1-128-15,1 0-47 16,-1 0-40-16,1-1-44 15,0 0-38-15,-1 1-55 16,-2 0-1-16,-18 1 11 16,-34 5 57-16,29-4 76 15,7-1 78-15,0 0 21 16,3-1 3-16,-2-1 2 0,2-1-32 16,0 0 2-16,2-1-10 15,0 2 1-15,2 1-19 16,0 1-13-1,2 2-23-15,-5 1-10 0,1 2-6 16,-1 1-1-16,2 1 3 16,-2 1-2-16,2-2 3 15,1-1-1-15,2 0 2 16,0-2 5-16,3 0 9 0,1-2 7 16,1 0-1-16,0 1-2 15,-5 0-7-15,-3 4-9 16,-1 1-6-16,-2 0-2 15,1 1 2-15,2 1-1 16,5-2 2-16,1-1 1 16,3-3 1-16,1 1 1 15,1-4 2-15,2-1 0 16,0 0 0-16,0 0 0 16,1 0 1-16,-1 0-1 15,1 0 0-15,0 0-3 16,0 0 0-16,0 0-3 15,0 0-2-15,0 0-1 16,0 0 0-16,0 0 1 16,0 0 1-16,0 1 2 0,0 0 2 15,0 0 1-15,0 1 0 16,0-1-1-16,0 0 0 16,1 0-1-16,1 5 0 15,3 3-1-15,2 3 1 16,2 1-1-16,28 35 1 15,-23-33 0-15,1-5 1 0,1 2 0 16,-2-6 2-16,-3 2-1 16,-3-3 2-16,-1-1-2 15,-3-4 1-15,4 5-1 16,0 0-1-16,7 3-1 16,0 1 0-16,5 2 0 15,-1-3 1-15,2 1 1 16,-4-2 2-16,0-1 1 15,-3 1-1-15,-2-3 0 16,-4 1-1-16,0-2-1 16,0 3 0-16,-2 0-1 15,0-1 1-15,5 4-1 16,-1-3 0-16,1 1 1 16,1 0 1-16,0-1 0 15,-2-1 1-15,-3-1 0 0,0-1-1 16,-2 0-2-16,1 1-1 15,5 1-88-15,8 6-173 16,7-1 28-16</inkml:trace>
  <inkml:trace contextRef="#ctx0" brushRef="#br0" timeOffset="41010.83">20918 12839 587 0,'-4'0'149'16,"1"-2"36"-16,-1 3-186 16,3-2-51-16,0 0-4 15,0 0 7-15,0 0 12 16,0 0 36-16,-1-1 28 0,0 1-22 15,0-1-47-15,-11-5-107 16,-12-3-14-16</inkml:trace>
  <inkml:trace contextRef="#ctx0" brushRef="#br0" timeOffset="41736.03">20521 12848 235 0,'10'5'46'0,"4"-6"24"16,5-3-71-16,7-1 1 16,3 0 4-16,2 2 0 0,-3 1 6 15,0-1 34-15,-9 1 11 16,1 1 10-16,-2-1 0 15,3-2-6-15,-1 6-32 16,7 2-14-16,1-2-9 16,5 2-3-16,0 0 1 15,5-3 0-15,-5 0-1 16,5 2 1-16,-6-4 2 16,9-2 8-16,-4 1 7 0,6-3 6 15,-2 0 1-15,4 0-3 16,-4 0-7-16,7 0 11 15,-5 0 28-15,6-2 0 16,-4-1 3-16,5-1-3 16,-7 2-16-16,8-2-35 15,-5 4-1-15,3 2-2 16,-4-1 1-16,6 3-1 16,-12 1 1-16,6-2-3 15,-7 1 3-15,11-1-1 16,-7-1 1-16,13-2-1 15,-7 2 1-15,10-1-2 16,-10 0 1-16,6 0-1 16,-8 3 0-16,6-2 0 15,-6 0 2-15,6-2-1 0,-4 0 0 16,10-4 1-16,-3 1-1 16,9-4-1-16,-5 1 1 15,5-2-1-15,-9 0 2 16,-5 2 0-16,-15 3 1 15,-10 1 7-15,-11 5 7 0,-6-1 17 16,-7 3 9-16,-1 1-12 16,0-1-6-16,-1 0-14 15,1 0-18 1,0 0-11-16,0 0 10 0,0 0 1 16,0 0 6-16,0 0 1 15,0 0 1-15,0 0-41 16,0 0-61-16,0 0-157 15,-1 2-8-15</inkml:trace>
  <inkml:trace contextRef="#ctx0" brushRef="#br0" timeOffset="42715.27">21102 12451 438 0,'-2'-7'329'0,"1"2"-47"15,1 5-98-15,-2 0-68 16,2-1-83-16,0 1-35 15,-1 0-42-15,0 0-34 16,-1 0 4-16,0 1 16 16,-4 2 23-16,-3 1 35 15,4-2 36-15,2-1 4 16,-2 0-10-16,-3 3-12 0,-4 0-13 16,-5 7-5-1,-37 36-3-15,28-32 0 16,2 0 2-16,-2 1 0 0,4-3 1 15,0 2-1-15,6-3 1 16,0 1 0-16,-2-1-1 16,-5 8-2-16,0 3 1 15,-8 7-1-15,0 2 2 16,-2 3 0-16,6-7 2 16,2-3 2-16,7-8 1 0,2-2 0 15,5-3 1-15,0-1 0 16,2 0-2-16,2-4-1 15,1 2 0-15,1-5 0 16,1 0 1-16,1-3 5 16,2-1 8-16,1 0 22 15,0 0 4-15,0 0 3 16,0 0-3-16,0 0-7 16,0 0-23-16,0 0-6 15,0 0-6-15,0 0-5 16,0 0-2-16,0 0-2 15,0 0 2-15,1 0-1 16,2 0 3-16,19 8 1 16,38 16 1-16,-28-12 1 15,1-2 1-15,4 2 0 16,-4-3 0-16,3 1-2 0,-3 1 2 16,6 1-2-16,-2 0 1 15,5 2-1-15,-7-2 2 16,6 2-2-16,-7-2 2 15,4 0 0-15,-4-1 1 16,3 0-1-16,-8 0 3 0,-3-2-1 16,-6-3 2-1,-6-1 0-15,-8-2 2 0,-1-1 3 16,-4-2 2-16,-1 0-1 16,0 0 2-16,0 0-226 15,0 0-76-15,-1 0-49 16</inkml:trace>
  <inkml:trace contextRef="#ctx0" brushRef="#br0" timeOffset="44007.9">14339 12934 500 0,'-2'-5'284'0,"-1"0"-46"16,1 5-112-16,2 0-172 16,0 0-87-16,0 0-15 15,0 0 3-15,0 0 8 16,2 0 81-16,-1 0 47 15,0 0 21-15,0 0 21 16,0 0 12-16,0 0 10 16,-1 0-5-16,0 0-9 15,2 0-20-15,-1 0-10 16,0 0-9-16,12 1 3 0,4 0 1 16,43 1 1-1,-34-2-3-15,10 0 0 0,0 1-3 16,14 1 0-16,2-1-1 15,11-1 1-15,-3 2-1 16,8-2 0-16,-11 0 0 16,8-2 0-16,-9-1 1 15,4-2 1-15,-7 2 7 16,7-5 70-16,-7 3 0 0,5-2-1 16,-9 2 0-16,2-5-9 15,-9 6-70-15,3 1 0 16,-8 0 0-16,4 3 1 15,-3 5-1-15,6-4 0 16,-6 3 0-16,7-2 0 16,-5-2 1-16,6-2 0 15,-4 2 1-15,4-2 0 16,-6-1-1-16,4 1 0 16,-9 1 0-16,0-2 1 15,-3 4-1-15,2 1 1 16,-5-2-2-16,4 0 1 15,-3 1 0-15,4-5 0 16,-6 4 0-16,1-2 1 16,-4 1 1-16,0-2 1 0,-8 1 0 15,1-2 1-15,-5 2-1 16,5-3-1-16,-2 0 0 16,8-2 0-16,3 0 1 15,7-3 2-15,-1-3 0 16,1-2 3-16,-7 2 0 15,-5 1 5-15,-10 3-1 0,-1 5 51 16,-8 2 14 0,-3-1 17-16,1 3-5 0,-1 0-7 15,-1 0-57-15,1 0-26 16,0 0-21-16,0 0 1 16,0 0 3-16,1 0 8 15,4 0 8-15,6 0 4 16,-4 0 0-16,0 0 3 15,-6 0-11-15,0 0-96 16,1 0-220-16,-1-1 31 16</inkml:trace>
  <inkml:trace contextRef="#ctx0" brushRef="#br0" timeOffset="45187.13">14432 12584 577 0,'-8'0'263'0,"1"1"-19"16,5-1-138-16,2 0-119 15,0 0-47-15,0 0-8 0,0 0 3 16,0 0 6-16,0 0 41 15,0 0 17-15,0 0 8 16,0 0 30-16,0 0 5 16,0 0 7-16,-1 0 0 15,0 0 6-15,0 0-29 16,0 0 2-16,0 0-7 0,0 0-3 16,-1 0-6-16,1 0-4 15,0 0-9-15,0 1-5 16,0 0-1-16,-4 5 0 15,-6 10 2-15,-26 39 1 16,23-33 2-16,1 0 0 16,5-3 1-16,0-4 1 15,3-5 1-15,2-2 1 16,-3-3 1-16,-1 0 0 16,2 1 0-16,1 0 2 15,1-2-2-15,2 2-1 16,1-3 0-16,0-3-2 15,0 0-2-15,-2 0-2 16,1 0 1-16,0 1 0 16,0 0 1-16,0 3 2 15,0 5 0-15,-1 0 3 16,1-5-1-16,-1 3 9 16,1-1 8-16,0-3 5 0,0 0-1 15,-1-2 1-15,1 1-10 16,0-1-8-16,0 1-7 15,0-1-1-15,0 0-2 16,-1 0-1-16,1 2 0 16,0 4-1-16,1 1 1 15,1 5 1-15,2-4 0 0,2 6 1 16,18 30-1 0,-16-34 0-16,0-4 1 0,0 3 0 15,-1-3 1-15,4 4-1 16,2 2 0-16,4 2 0 15,4 1-2-15,7 3 1 16,2-3 1-16,5 0 1 16,-3-4 0-16,1-1 3 15,-6-4 0-15,0 0 2 16,-9-3 0-16,-3 0 4 16,-6-2 2-16,-2 1 11 15,-4-2 10-15,-1 0 12 16,-1-1-1-16,0 0 2 15,0 0-9-15,0 0-4 16,0 0-11-16,0 0 3 0,0 0-3 16,0 0 3-16,0 0-5 15,-1 0-1-15,1 0-6 16,-1 0-40-16,0 0-303 16,-2-1 84-16</inkml:trace>
  <inkml:trace contextRef="#ctx0" brushRef="#br0" timeOffset="47587.84">7833 13050 885 0,'1'-2'331'15,"-1"0"8"-15,0 2-253 16,0-1-142-16,0 1-76 16,-1 0-44-16,1 0-41 15,-2 0 45-15,1 0 89 16,0 0 107-16,0-1 114 16,0-1 65-16,0 1 36 0,1 1-54 15,0 0-34-15,0 0-70 16,0 0-22-16,0 0-36 15,0 0-22-15,0 0-16 16,0 0-8-16,-1 0-1 16,1 0-6-16,0 0 0 15,0 0-11-15,0 0 0 16,0 0-7-16,0 0 5 16,0 0 5-16,0 0 16 15,0 0 4-15,1 0 9 0,2 0 2 16,10 1 4-16,5 1-2 15,36 6-1-15,-26-4 0 16,0 0 1-16,9 0 1 16,-4 0 1-16,4-1 1 15,-7 0 1-15,1-1-2 16,-8-2 1-16,0 0 0 16,-2 0 0-16,3 0 1 15,0-2 1-15,10-3 0 16,4-2 4-16,13-6 1 15,-2 2-1-15,4-1-2 16,-8 4-2-16,0 2-1 16,-11 5-2-16,0 0-1 15,-4 2 1-15,4 0 0 0,-4 2-1 16,2-2 1-16,-3 1 1 16,5 0 0-1,-3 0 2-15,5-1-1 0,-5-1 1 16,6 1 0-16,-6 0-1 15,6 0 1-15,-3-1 0 16,6 1 1-16,-7-1 0 16,5 0-1-16,-5 2 2 15,2-2-2-15,-1 0 0 0,7-2 0 16,1 1 1-16,9-2 1 16,-11-1-1-16,4 1 1 15,-7-1 0-15,-4 0-1 16,-8 2 0-16,8-2 1 15,-4 1-1-15,6-3 0 16,2 1 0-16,6-2-2 16,-2-2 1-16,4 1-1 15,-4 0 2-15,-4 1-1 16,-9 0 1-16,-2 1-1 16,-8 3 0-16,3 1 0 15,-2-2-1-15,3 1 1 16,4 0 0-16,3 1 0 15,-6 0 0-15,2 1-1 0,-4 1 1 16,-3-2 0-16,-3 4 1 16,0-2 2-16,-3-2 3 15,0 4 5-15,1-2 2 16,3-2 3-16,-2 1-1 16,3 0 0-16,-2-1-4 15,-1 0 2-15,-3-1-1 0,-5 2 35 16,-1 1 10-1,-3-2 14-15,-2 2-1 0,0 0-3 16,0 0-34-16,0 0-15 16,0 0-16-16,0 0-6 15,0 0-3-15,0 0-4 16,0 0-8-16,0 0-52 16,0 0-28-16,0 0-234 15,0 0-49-15,-1-1-81 16</inkml:trace>
  <inkml:trace contextRef="#ctx0" brushRef="#br0" timeOffset="48600.5">8090 12669 821 0,'1'2'173'0,"0"-1"64"16,-1-2-264-16,0 1-26 15,-1 0-3-15,0 0 3 16,0 0 15-16,-1 0 35 0,1 0 33 16,0 0 18-1,0 0 5-15,0 0 1 0,0 0-12 16,-2 0-15-16,-2 0-18 15,-13 6-4-15,1 1-6 16,-37 18-1-16,35-14 0 16,-4 5-2-16,-2 1-1 15,-6 12-2-15,-3 0 2 0,-9 12-2 16,1 1 3-16,-1 7 0 16,8-7 2-16,1 2-2 15,13-12 5-15,4-4 3 16,9-13 2-16,1-4 4 15,5-6 4-15,1-3 2 16,0-2-1-16,-1 0 2 16,2-1-1-16,-1 1-1 15,1-1-3-15,-1 1-3 16,1 0-4-16,0 0-2 16,0 0-4-16,0 0-1 15,0 0 0-15,0 0-3 16,0 0-2-16,0 0-4 15,0 0-2-15,1 0-1 16,0 0 1-16,12 5 4 16,9 5 4-16,41 20 1 0,-30-17 3 15,7 1-2-15,2 0-1 16,9 0-1-16,0-1 0 16,4-3-1-16,-5-2 1 15,5 1 3-15,-10 1 2 16,1 0 0-16,-6 0 1 15,5 2-1-15,-11-2-3 16,3-2 0-16,-6 0 1 16,2 0 1-16,-10-3 3 0,-2 1 5 15,-7-2 3-15,-3-1 45 16,-7-4 26-16,-1 2 33 16,-3-2 1-16,0 1 0 15,-2 0-40-15,1 0-42 16,0 0-398-16,-1-3 117 15</inkml:trace>
  <inkml:trace contextRef="#ctx0" brushRef="#br0" timeOffset="50331.96">6410 8648 911 0,'0'-4'188'0,"1"3"54"16,-2 0-287-16,0 1-6 15,1 0-2-15,0-1-1 16,-1 0 32-16,1 1 9 0,0 0 1 16,0 0-3-16,-2 0 2 15,1 1-1-15,0 0 5 16,0 19 0-16,-1 37 2 16,5-29-2-16,-1-2 2 15,4 10 0-15,0-1 2 16,1 10 1-16,0-2 1 0,4 15 3 15,0-4-1-15,3 14 1 16,-2-3 1-16,2 18-1 16,-2-7-1-16,1 10 0 15,-2-10-2-15,4 11 0 16,-1-16 0-16,1 9 0 16,-4-11 0-16,3 6 0 15,-1-12 1-15,-3 3 0 16,-1-10 1-16,-2 5 1 15,-1-8-2-15,-4 8 1 16,2-4 0-16,0 10 1 16,2-8-1-16,-1 7 1 15,2-10 0-15,-2 3-1 16,-1-9-1-16,2 6 1 16,-2-3 0-16,2 7 0 0,-4-9 1 15,1 3 1-15,-2-11-2 16,-2 1 0-16,1-9 0 15,-2 9 0-15,0-5 0 16,1 7 1-16,-1-2 0 16,-3 10 2-16,4-6-3 15,0 6 1-15,0-3 0 16,-1 5-1-16,1-10 1 0,-2 9 1 16,1-4 3-1,-3 5-1-15,3-7 0 0,-4 4 1 16,2-7 0-16,0 0-2 15,-1-13 26-15,-2-2 9 16,3-12 2-16,0-4 7 16,0-8 6-16,2 3 3 15,4-8-2-15,0 0 5 16,-3-1-6-16,1-1-18 16,-1-1 193-16,-6-2-510 15,-34-20 221-15</inkml:trace>
  <inkml:trace contextRef="#ctx0" brushRef="#br0" timeOffset="50933.51">6257 8659 536 0,'0'-10'221'16,"-3"6"6"-16,0 1-131 16,2 4-60-16,0-2-18 15,1 1-16-15,0 0 2 16,0 0 0-16,0 0-1 15,0 0-4-15,0 0-6 0,0 0-6 16,0 0-4-16,0 0 0 16,0 1-1-16,-3 14 6 15,-1 16 3-15,-7 38 2 16,3-26 1-16,2-1 2 16,2 2 2-16,-2-1 1 15,-1-1 1-15,0-10-1 16,1-3 1-16,1-7 0 15,1-6 0-15,1-7 1 16,0 1 0-16,3-6 0 0,-2-2 0 16,0 0-15-16,2-2-61 15,0-1-13-15,0 0-81 16,0-1-38-16,11-22-15 16</inkml:trace>
  <inkml:trace contextRef="#ctx0" brushRef="#br0" timeOffset="51464.86">6340 8715 221 0,'19'-36'101'16,"-1"9"7"-16,-5 3-50 16,-2 4-32-16,0 4-1 15,-4 8-20-15,-6 5 0 16,2 2 6-16,-2 1 37 16,-1 0 13-16,-1 0 15 15,1 0-3-15,0 0-8 0,0 0-37 16,0 0-16-1,0 0-14-15,0 0 0 0,0 0 0 16,0 0 2-16,0 0 1 16,0 0-2-16,0 0-2 15,0 0-2-15,0 0-1 16,0 0 0-16,1 1 1 16,8 15-1-16,5 5 1 0,26 44-1 15,-20-32-1 1,6 6-2-16,1-1 1 0,4 7-1 15,-2-6 1-15,4 4 1 16,-5-9 2-16,3 4 1 16,-6-10 2-16,0 1 1 15,-7-13 2-15,-1-1 13 16,-9-6 9-16,2-1 10 16,-5-3 3-16,1 1 4 15,-1-1-14-15,12 6-212 16,-2-2 63-16</inkml:trace>
  <inkml:trace contextRef="#ctx0" brushRef="#br0" timeOffset="53697.82">4253 9847 720 0,'-24'9'227'15,"0"-5"60"-15,10-6-215 16,4 1-12-16,7 1-34 0,0 5-33 16,1 2-20-16,1-7-3 15,1 1 5-15,0 16 6 16,1 7 8-16,5 33 3 15,-2-39 4-15,-1 4-1 16,-1-5 0-16,-2 2-1 16,2 0 1-16,0 7-1 15,0-1 1-15,0 5 0 16,1-1 2-16,1 4 0 16,-1-5 1-16,-1 2 0 15,0-3 2-15,-1-2-1 16,2-7 1-16,-1-3 2 15,-1-5 2-15,1-5 6 16,-2-4 5-16,3 1 25 16,-3-2 5-16,0 0 5 15,0 0-5-15,0 0-6 0,0 0-29 16,-1-2-93-16,1 2-156 16,0 0-59-16,7 0-114 15</inkml:trace>
  <inkml:trace contextRef="#ctx0" brushRef="#br0" timeOffset="54852.82">8875 14221 1188 0,'21'69'298'16,"-21"-69"66"-16,0-1-375 16,0 2-74-16,0-2-24 15,0-1-6-15,1-1 25 0,10-7 27 16,8-3 53-16,31-38 5 15,-39 41 3-15,-5 4-4 16,-1 5 0-16,0 0-4 16,5-3 0-16,2 6-1 15,3-2 3-15,-1 2-2 16,1 4 3-16,-3 2-3 16,-2 3 0-16,-4 6-1 15,0 3 4-15,-2 8 0 16,-3 3 4-16,-2 7 0 15,-3 0 1-15,1 6-1 16,-3-3 2-16,-1 10-1 16,0-3 2-16,-4 12-1 15,-3-3 2-15,1 3 0 0,0-12 1 16,2-6-1-16,3-17 0 16,3-8 1-16,4-10 0 15,1-1 2 1,0-5-2-16,0-1-6 0,0 0-1 15,1-1-1-15,0 0-2 16,20-4 2-16,40-17 6 16,-27 6 0-16,-6 4-1 15,7-3 0-15,-7 3 0 16,5 3 1-16,-6 3 0 16,4 1 2-16,-4 2 2 0,5 1 1 15,-5 1 6-15,9-3-117 16,-3 1-139-16,8-10 13 15</inkml:trace>
  <inkml:trace contextRef="#ctx0" brushRef="#br0" timeOffset="55765.93">15837 14012 469 0,'-68'14'427'0,"33"-12"-133"16,8-4-33-16,-15 5-521 15,-4 5 28-15,-4 6-258 16,8 0 72-16,3 0 649 16,17-6 28-16,1-1-73 15,5-3-31-15,-1 3-103 16,2-1-47-16,2-1 24 16,7-3 9-16,3-1 19 15,2 0 2-15,1-2 8 16,0 1-24-16,0 0-16 15,0-1-21-15,1 0-8 0,6-4-8 16,25-1-4-16,40-50 6 16,-25 31 3-16,-5 4 1 15,6 4-1-15,-10 6 0 16,1 3-2-16,-7 5 0 16,1 3-1-16,-6 5-1 15,3 6-1-15,-5 2 2 0,0 8-1 16,-8 5 0-16,-1 11 2 15,-8 3 5-15,-4 12 2 16,-7-7 2-16,-5 4 1 16,-1-5-1-16,-4-1 0 15,3-14 1-15,-2 0-1 16,7-9 1-16,-2-7 1 16,3-6-1-16,3-1 0 15,1-5-5-15,3 1-4 16,-3-2-1-16,2 0-2 15,3 0 2-15,22 1 3 16,35 2 4-16,-32-3 0 16,-7 1 1-16,1 3-1 15,-6 2 1-15,-3 3 0 16,-6 4 1-16,-2 5 1 16,-5 4 1-16,-5 11 2 0,-5 4 0 15,-11 12 0-15,-7 5-1 16,-19 13 0-16,-5-3-1 15,-18 6 0-15,-6-7-6 16,-14 2-100-16,8-20-133 16,4-19 5-16</inkml:trace>
  <inkml:trace contextRef="#ctx0" brushRef="#br0" timeOffset="56379">21670 14029 1105 0,'6'7'300'0,"-5"-5"63"16,1 0-309-16,-2-2-85 15,0 0-14-15,1 1-3 16,3 2 6-16,16 27 4 16,36 39 27-16,-31-25 1 15,-3-1 4-15,3 6 0 16,1 0 2-16,2 0 1 16,-1-2 1-16,1 8 1 15,0-3 2-15,2 5 2 16,-3-4-13-16,1 9-77 15,-3-9-47-15,-6 3-181 16,-5-10-3-16,0-4-94 0</inkml:trace>
  <inkml:trace contextRef="#ctx0" brushRef="#br0" timeOffset="56849.87">21841 13969 600 0,'-3'-1'455'0,"-2"0"-110"16,2 2-87-16,1-1-227 16,0 0-79-16,-11 7-8 15,-17 8 0-15,-42 63 0 16,35-30 31-16,-7 11 7 15,5-4 8-15,-1 4 4 16,6-14 4-16,3-3 2 16,8-11 1-16,2 1 0 15,4-9 0-15,2-5 1 16,5-6 0-16,4-3-6 16,2-3-4-16,8-5-8 15,3 0-1-15,-6-2 0 16,13-2 9-16,25-7 5 0,62-19 9 15,-27 5-1-15,-2 0 1 16,6 1-2-16,-12 2 1 16,5-2 1-16,-14 9 1 15,0 0-1-15,-13 2-2 16,1 5-2-16,-10 3-2 16,-2-3-2-16,-8 7 7 15,3 5-117-15,-4-1-87 0,4 10-80 16,-6-2-117-16</inkml:trace>
  <inkml:trace contextRef="#ctx0" brushRef="#br0" timeOffset="57691.16">27906 13957 1010 0,'5'-3'311'0,"-4"0"55"15,-1 3-309-15,0 0-58 16,0 0-42-16,-1 0-18 0,0 0-3 16,0 0 19-16,-2 0 38 15,1 0 12-15,-12 1 7 16,-4 4-2-16,-36 19 0 16,28-5-10-16,3 3-4 15,-3 4-1-15,8-2 3 16,5 1-1-16,3-1 1 15,5 3-1-15,5-4 1 16,5 4-4-16,3-3 0 16,12 2 0-16,3-6 2 15,8 1 0-15,-1-6 5 0,7 1-1 16,-6-8 1-16,0 5-2 16,-7-2 1-16,0 1-3 15,-9-3 2-15,-3 1-2 16,-5-2-1-16,-2 3-2 15,-4 2 2-15,-7 8-1 16,-4 3 2-16,-11 5 1 16,-4-1 4-16,-10 0 0 15,-3-7 0-15,-9-3-34 16,3-10-22-16,-14-13-200 16,3-16-45-16,-3-14-72 15</inkml:trace>
  <inkml:trace contextRef="#ctx0" brushRef="#br0" timeOffset="58012.58">27675 13984 750 0,'12'-7'277'16,"-7"4"19"-16,4-5-192 0,5-3-71 15,2-2-22-15,7-1-12 0,3-3 0 16,0 2 3-16,6-2-1 15,4 2 0-15,11-5 1 16,1 1 0-16,3-2-1 16,-7 5 1-16,-2 0 4 15,-13 7 6-15,-6 2 9 16,-11 5 8-16,-2-2 1 16,-7 5-4-16,-1 1-7 15,-1-2-11-15,-1 0-13 16,-1 0-9-16,1 0-25 15,0 0-18-15,-1 0-41 16,0 0-35-16,0 1-181 16,-1 0 33-16</inkml:trace>
  <inkml:trace contextRef="#ctx0" brushRef="#br0" timeOffset="58678.8">28129 11802 1160 0,'3'-13'295'0,"-4"7"53"16,-3 3-379-16,-6 3-83 15,-2 5-23-15,-2 3 0 16,-2 0 32-16,-4 3 42 16,4 0 63-16,-4 4 8 15,3-3 6-15,-6 9 6 16,0-5 0-16,-1 5-3 15,5-5-5-15,1 6-6 0,4-5-6 16,5 4 0-16,4-1 0 16,4 4 0-16,7-3-1 15,5 4 1-15,7-1 0 16,6 3 0-16,5-3 1 16,6 5 0-16,-1-4 1 15,3-1 1-15,-6-4 1 16,-2-4 3-16,-6-9 2 15,-1-5 5-15,-5-3 4 16,-4-3 25-16,-3 0 22 0,-4 2 38 16,-5-2 10-16,0 4 9 15,-2-1-24-15,0 0-26 16,0 1-41-16,-1 0-19 16,1 0-14-16,0-1-4 15,-1 0-43-15,-7-4-18 16,-24 0 5-16,-50-52-26 15,36 36 1-15,-1 5 48 16,8 3 19-16,-5 5-9 16,10 7 27-16,-13 3-72 15,0 8-43-15,-10 8-67 16,5 4-130-16,-5 2-16 16</inkml:trace>
  <inkml:trace contextRef="#ctx0" brushRef="#br0" timeOffset="59481.13">21745 12022 1335 0,'-9'2'393'16,"5"-2"70"-16,1 0-375 15,3-1-80-15,0 0-48 16,0 1-25-16,0-1-5 0,0 0 3 16,0 1 26-16,0-1 15 15,0 0 26-15,0-1 10 16,1 1 1-16,1 0-1 15,6-2-4-15,4-3-5 16,0 0-6-16,39-15-4 16,-36 18 1-16,8-2-1 15,2-2 3-15,7 3 0 16,1 0 2-16,1 1-2 16,-7 2 0-16,-2 4-9 15,-5 3-2-15,-5 1-5 16,-4 2-1-16,-2 5-1 15,-3 3 6-15,-2 5 3 16,-2 5 7-16,-3 5 1 16,-2-1 4-16,-1 8-1 0,-1-1 3 15,-2 5-1-15,-1-5 1 16,1 3 0-16,-2-12 1 16,3 0 0-16,1-8 1 15,6 0-40-15,0-6-47 16,14 2-152-16,4-4-122 15,7-18-57-15</inkml:trace>
  <inkml:trace contextRef="#ctx0" brushRef="#br0" timeOffset="60510.87">15529 12324 1373 0,'-13'21'358'0,"-3"-11"94"16,2-17-383-16,-3 10-80 16,2-2-10-16,-1 1 0 15,0-2 3-15,-4-2-2 16,3-2 15-16,-5-3 5 15,1-4 8-15,-3-1 20 16,7 1 18-16,-2-6 7 16,7 0-2-16,-2-2-8 15,6 2-25-15,-6-5-25 16,5 1-19-16,-3-4-30 16,5 0-8-16,5-6-20 15,5-1 6-15,9-4 0 0,5 5 23 16,3 2 7-16,-2 8 12 15,-3 8 3-15,-5 7 7 16,-7 0-10-16,2 6 1 16,-1 2 7-16,-4-2 3 15,0 0 1-15,1 2 13 16,4 0 2-16,9 1 5 0,3 12 0 16,35 37 2-16,-34-25-3 15,1 0 2-15,-3 8-5 16,-4 0 2-16,-3 12-1 15,-6-2 2-15,-3 10 1 16,-1-4 3-16,-2 4-1 16,-1-9 2-16,1-4 0 15,2-12 1-15,-1 0-1 16,5-11 1-16,-1-5-2 16,1-3 0-16,3-3-1 15,1-4 0-15,2-1-1 16,3-1 2-16,6-6-4 15,3-1 1-15,6-7-1 16,1-3 2-16,4-4 1 16,-6-1 5-16,-2 0 5 15,-6 5 20-15,-6 4 33 0,-6 4 13 16,-2 1 23-16,-4 2 5 16,-4-3-1-16,1-1-25 15,-4-1-9-15,-3-3-24 16,-8-1-17-16,-7 0-30 15,-23-6-83-15,-12-1-93 16,-21 9-275-16,-6 4-4 16</inkml:trace>
  <inkml:trace contextRef="#ctx0" brushRef="#br0" timeOffset="61396.75">9248 12378 1165 0,'-14'-17'271'0,"-1"-1"96"15,2-5-338-15,3 3-69 16,7 2-17-16,3-7-43 16,2 2-4-16,2 1 6 15,-3 3 41-15,-5 0 24 16,-2 7 46-16,-11-2 28 15,-1 1 7-15,-7 2 5 16,-1 2-4-16,-8 4-3 16,0 5-23-16,-6 5-11 15,4 5-9-15,-3 4-11 16,9 3-5-16,3 7-4 16,8 1 0-16,3 13-2 15,4 3 5-15,4 8 0 16,7 1 3-16,7 8-4 0,3-9 0 15,9 4-9 1,7-11-4-16,7-3-4 0,2-16 5 16,7-7 1-16,-4-11 8 15,2-10 5-15,-6-6 6 16,4-9 1-16,-6-3 4 16,5-9 2-16,-4 2 3 0,-4-4 1 15,-7 7 3-15,-4 4 30 16,-8 6 29-16,-4 6 37 15,-5 5 9-15,-1 3 7 16,-3-2-29-16,3 4-21 16,0 0-37-16,0 0-9 15,0-1-9-15,0 2-7 16,-1-1-13-16,1 0-22 16,0 1-14-16,1 0-12 15,0 0 2-15,5 4 1 16,22 27 19-16,48 55 14 15,-33-21 15-15,11 30-50 16,-7 8-67-16,12 23-220 16,-15-23-5-16</inkml:trace>
  <inkml:trace contextRef="#ctx0" brushRef="#br0" timeOffset="62099.88">6875 9843 833 0,'0'9'250'0,"-2"-1"19"16,4-5-232-16,6 14-72 15,1 8-8-15,6 16 1 0,1 5 20 16,5 13 17-16,-4-6 0 15,4 6 0-15,-3-9-2 16,4 7 0-16,-2-8-1 16,5 4 0-16,-2-9 1 15,6 2 3-15,-5-9 2 16,4-1 2-16,-3-7 3 16,3-2-21-16,-6-8-34 15,2-8-54-15,-3-13-50 16,2-26-84-16,-5-23-21 15</inkml:trace>
  <inkml:trace contextRef="#ctx0" brushRef="#br0" timeOffset="62522.13">7350 9759 1059 0,'-7'3'253'0,"0"-3"70"15,4 2-325-15,-1 9-15 16,-1 8-19-16,1 9-1 16,-3 7 12-16,1 7 11 15,4-6 6-15,-1 0 2 16,4-7-3-16,4 0-1 16,1-6-3-16,5 1-2 15,3-4 1-15,7-1-1 16,2-5 1-16,9-5 2 0,-2-8 1 15,8-4 1-15,-5-6 3 16,0-3 2-16,-9 1 2 16,-4-1 7-16,-9 3 8 15,-1-6 18-15,-5 0 4 16,3-7 5-16,-2-4-2 16,-4-9 39-16,-4 5-1 15,-4-3 15-15,-7 4-3 0,-15 0-2 16,-6 4-51-16,-14 2-28 15,-7 5-34-15,-18 9-61 16,0 18-23-16,-30 29-281 16,6 15 40-16</inkml:trace>
  <inkml:trace contextRef="#ctx0" brushRef="#br0" timeOffset="75620.19">6445 6267 516 0,'-6'0'212'0,"-3"-1"18"15,4 0-144-15,3 0-38 16,-1-1-36-16,1 1-40 16,0 0-7-16,1-1 5 15,1-1-19-15,4-7-5 0,1-10-71 16,52-38-68-1,-24 25-1-15,-6-3-78 0</inkml:trace>
  <inkml:trace contextRef="#ctx0" brushRef="#br0" timeOffset="75846.3">7258 5623 703 0,'13'11'273'16,"-13"-4"3"-16,1-7-166 15,0 1-148-15,-1-1-5 16,0-1-2-16,3 0-31 16,21-5 5-16,49-22-44 0,-32 6-44 15,17-11-74-15,-4-4-19 16</inkml:trace>
  <inkml:trace contextRef="#ctx0" brushRef="#br0" timeOffset="76040.97">8622 5055 152 0,'73'-14'49'15,"-25"2"33"-15,-5 3-41 16,-11 4-2-16,2 4-1 15,-2 4-11-15,4 1-19 16,-2 0-4-16,8 2 0 16,-5-4-1-16,10-5-46 15,0-4-46-15,11-8-1 16</inkml:trace>
  <inkml:trace contextRef="#ctx0" brushRef="#br0" timeOffset="76244.27">10178 5083 449 0,'18'29'83'0,"-9"-22"48"16,5 10-137-16,1-1 6 15,9 5 1-15,2-4 0 16,9 2-19-16,0-4-39 15,9 1-75-15,-2 0-7 0</inkml:trace>
  <inkml:trace contextRef="#ctx0" brushRef="#br0" timeOffset="76443.87">11291 6027 246 0,'39'51'19'0,"2"3"44"16,-11-17-88-16,5 8 28 15,1-7 1-15,7 8-1 16,-4-6-25-16,8 11-42 16,-6-5 7-16</inkml:trace>
  <inkml:trace contextRef="#ctx0" brushRef="#br0" timeOffset="76626.38">12077 7471 367 0,'6'60'69'0,"-6"-24"40"15,4 7-113-15,1 1 7 16,7 11 0-16,1 1-1 15,5 20-46-15,3-4-66 0,1 7 8 16</inkml:trace>
  <inkml:trace contextRef="#ctx0" brushRef="#br0" timeOffset="76861.25">12661 9590 853 0,'9'53'185'16,"-6"-38"76"-16,1 9-242 16,2 9-30-16,4 16-6 0,3 3-20 15,6 11-64-15,6-7-39 16,7 3-120-16,1-10-26 15</inkml:trace>
  <inkml:trace contextRef="#ctx0" brushRef="#br0" timeOffset="77056.28">13308 10612 299 0,'18'31'69'0,"-8"-2"33"15,-8-4-81-15,0 12-6 16,-1 5 0-16,1 12 1 16,1-1-7-16,1 13-2 15,4-2-92-15,4 9-25 16,-6-15-21-16</inkml:trace>
  <inkml:trace contextRef="#ctx0" brushRef="#br0" timeOffset="77188.92">13308 11448 487 0,'1'25'339'16,"1"-15"-71"-16,-4-8-43 15,3 7-217-15,0 12-31 16,5 10-45-16,3 14-200 0,8 3 37 16</inkml:trace>
  <inkml:trace contextRef="#ctx0" brushRef="#br0" timeOffset="77945.64">7060 6837 482 0,'9'1'236'0,"-9"-2"-27"15,8-8-79-15,7-1-138 16,11-8-5-16,7-3 5 16,15-9 3-16,-4 1 2 15,14-6 1-15,3-3 2 16,21-15-31-16,5-7-52 16,35-23-120-16,10-2-9 15</inkml:trace>
  <inkml:trace contextRef="#ctx0" brushRef="#br0" timeOffset="78178.67">11639 5296 953 0,'55'6'118'15,"-9"14"117"-15,33-13-433 16,25-2-80-16,40 3 0 0</inkml:trace>
  <inkml:trace contextRef="#ctx0" brushRef="#br0" timeOffset="78409.67">14415 5363 331 0,'72'26'171'16,"-31"-10"-19"-16,16 2-73 16,9 1-155-16,22-2-76 15,-3-7-16-15</inkml:trace>
  <inkml:trace contextRef="#ctx0" brushRef="#br0" timeOffset="78648.6">16651 5980 879 0,'44'44'159'15,"-7"4"95"-15,-6-13-264 16,17 21-3-16,10 6 9 15,19 18 3-15,-3 1 11 16,18 20-68-16,-8-6-60 16,14 8-134-16,-15-9-46 0</inkml:trace>
  <inkml:trace contextRef="#ctx0" brushRef="#br0" timeOffset="78887.36">18583 9679 471 0,'35'132'96'16,"-27"-43"47"-16,6 8-141 15,5-13-1-15,7 15 2 16,-1-12-2-16,7 10 0 15,-1-7 1-15,6 20-33 0,-3-16-58 16,3 15-55-16,-5-11-34 16</inkml:trace>
  <inkml:trace contextRef="#ctx0" brushRef="#br0" timeOffset="79043.72">19230 11679 1126 0,'0'18'211'0,"1"2"86"16,1 10-388-16,4 21-174 15,-2 13-68-15,-6 5-80 16</inkml:trace>
  <inkml:trace contextRef="#ctx0" brushRef="#br0" timeOffset="79591.61">7272 7011 1353 0,'-19'8'272'16,"7"-15"75"-16,12 3-539 16,13 4-15-16,20-1-2 0,15-3 17 15,30-10 43-15,13-6 132 16,34-13-19-16,3-8-21 16,34-14-63-16,-4 3-27 15,40-14-43-15,-6 0-38 16</inkml:trace>
  <inkml:trace contextRef="#ctx0" brushRef="#br0" timeOffset="79828.09">16388 5219 1401 0,'153'18'224'0,"8"-8"175"16,-6-1-466-16,84 5-125 16,6 5-198-16,55 12-2 15,-38-3-219-15</inkml:trace>
  <inkml:trace contextRef="#ctx0" brushRef="#br0" timeOffset="80007.92">21721 5369 299 0,'148'62'106'0,"-4"17"-24"15,-23 0-135-15,9 16-60 16,-16-9-50-16</inkml:trace>
  <inkml:trace contextRef="#ctx0" brushRef="#br0" timeOffset="80276.52">22935 6287 124 0,'47'53'34'0,"4"10"16"15,-4-2-36-15,13 20 1 16,-1 2-1-16,9 21-5 15,-4-2-6-15,7 23 22 16,-10-7 18-16,7 28 4 16,-9-14 1-16,8 15 8 15,-11-15-20-15,3 17 13 16,-10-24 1-16,0 12 2 16,-10-19-8-16,5 12 1 15,-7-23-35-15,5 8-4 16,-6-18-2-16,4 12 2 0,-8-17-1 15,5 6-1-15,-6-12 0 16,2 11-98-16,-5-13-9 16,12 8-57-16,2-9-81 15</inkml:trace>
  <inkml:trace contextRef="#ctx0" brushRef="#br0" timeOffset="80443.95">24992 11059 817 0,'7'73'235'0,"4"-19"13"16,3-18-253-16,9 18-235 16,6 4-46-16,-1 3-75 15</inkml:trace>
  <inkml:trace contextRef="#ctx0" brushRef="#br0" timeOffset="80545.98">25216 11602 497 0,'10'11'252'0,"3"3"-14"0,-5 2-112 16,9 15-75-16,3 8-48 15,7 18-231-15,1-1 62 16</inkml:trace>
  <inkml:trace contextRef="#ctx0" brushRef="#br0" timeOffset="103779.61">12563 12804 66 0,'-117'6'-4'0,"17"-5"19"15</inkml:trace>
  <inkml:trace contextRef="#ctx0" brushRef="#br0" timeOffset="105375.6">6439 8706 385 0,'-16'-4'119'16,"1"2"24"-16,1-1-109 16,6 1-11-16,0 0-12 15,5 0-9-15,0 1-13 16,2 1-14-16,0-1-48 15,-1 0-42-15,1 0-27 16,0 0-44-16</inkml:trace>
  <inkml:trace contextRef="#ctx0" brushRef="#br0" timeOffset="105716.32">5955 7694 94 0,'-3'6'-9'0,"8"-9"24"16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05T08:06:11.5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14145 8204 533 0,'3'4'128'0,"-2"-4"49"15,-3-1-155-15,2 0-7 16,0 1-8-16,0-1-3 16,1 0-5-16,23-8-10 15,45-23 0-15,-19 4-2 16,-2-7 1-16,9-9 0 15,-5 0 9-15,7-11 12 16,-8 6 8-16,5-1 7 16,-9 10 0-16,0 3 1 15,-11 14-10-15,-1 4-8 16,-8 9-8-16,2 4-8 16,-1 5-32-16,-1 6-89 15,-3 5-58-15,-8 7-40 16</inkml:trace>
  <inkml:trace contextRef="#ctx0" brushRef="#br0" timeOffset="355.26">14243 8397 666 0,'17'0'194'16,"-24"-9"38"-16,18-6-175 15,6-7-55-15,14-5-4 16,3-2-3-16,14-5 1 16,0 4 1-16,8-3 2 15,-6 5 1-15,10-4 1 16,-8 2 0-16,1-3 0 15,-9 8-1-15,-5-2 1 16,-10 8-2-16,-5 3 1 16,-6 7-1-16,-1 0-3 15,-2 5-6-15,-3 4-88 16,0 4-129-16,3 0 0 16,-5-2-128-16</inkml:trace>
  <inkml:trace contextRef="#ctx0" brushRef="#br0" timeOffset="21820.25">29230 10654 862 0,'-6'8'198'0,"23"-7"68"16,-12 5-310-16,2-1-21 15,7 2-11-15,4 0 0 0,11-4 7 16,1-8 65-16,14-7 21 15,-3-1 10-15,9-5 13 16,-4 2 2-16,8-1 2 16,-8 2-17-16,11-2-4 15,-8 0-10-15,18 1-5 16,-6 2-7-16,6 2 0 16,-8 3-2-16,7 2 1 15,-19 1-1-15,1 1 0 16,-12 4 1-16,-6-1 0 15,-13-1 0-15,-4 2 2 16,-8 1-1-16,-3-1-2 16,0 3-87-16,-2-2-158 15,1 0 19-15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34:17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12664 8230 340 0,'-7'-4'150'0,"-1"-1"8"16,-1 3-96-16,4-1-14 15,3 5-28-15,1-2-23 16,1-2-9-16,0 1-3 0,0 0 4 16,1-1 1-16,8-14 6 15,18-19 3-15,36-35 2 16,-27 27 0-16,-3 4 0 16,5-7 0-16,-1 2-1 15,11-4-1-15,-2 6 0 16,16-7 1-16,6 2 0 0,15-6-1 15,-3 0 2-15,13-12-1 16,-8 2-1-16,14-2 0 16,-11 2 1-16,12-5-1 15,-12 8 0-15,9-3 14 16,-16 5 3 0,12-8 3-16,-14 6 9 0,18-7 5 15,-9 6-13-15,17-10 0 16,-6 10-4-16,19-15-6 15,-12 7-5-15,17-9 0 16,-11 7-3-16,10-9 1 16,-11 14 0-16,13-7-2 15,-13 5 0-15,11-10 0 16,-14 6 0-16,17-7-2 16,-12 4 1-16,11-4 0 15,-11 11 0-15,21-9 0 0,-10 10 0 16,15-8 0-16,-10 7 1 15,23-3 0-15,-17 7 0 16,19-12 0-16,-18 9-1 16,16-6-1-16,-20 2 1 15,24-7 0-15,-20 12 0 16,17-12 2-16,-11 4 0 16,15-4-2-16,-22 10 0 15,17-8 0-15,-11 11 0 16,17 2-1-16,-21 5 1 0,29-8 1 15,-19 10-1-15,16-11 1 16,-18 6 0-16,21-4-1 16,-26 11 0-16,15-5 0 15,-20 12-1-15,15-11 1 16,-17 5 0-16,21-8-1 16,-20 6 2-16,15-5-1 15,-19 10 1-15,16 3-2 16,-24 9 2-16,18 1-2 15,-16 6 1-15,13-8-1 16,-19 4 1-16,19-4 0 16,-20 3 0-16,10-4 1 0,-14 8-1 15,14-5 1 1,-13 5-1-16,17-3 1 16,-11 4-1-16,14 1 0 0,-14 4 1 15,11 0-2-15,-17 2 1 16,14-3 0-16,-15 3 0 15,9-4 0-15,-14 5 0 16,15-1 0-16,-16 3 1 16,11-2-1-16,-13 5 1 15,9-4-1-15,-19 3 1 16,9 1-2-16,-20 4 1 0,6 1-1 16,-18 4 0-16,-1 1-1 15,-14 4 2-15,0-1-1 16,-16 4 0-16,-2 1 1 15,-10 1 0-15,-6 2-1 16,-9-1 1-16,-2 2-1 16,-2 0 0-16,-4-1 0 15,-3 1 1-15,0-2-1 16,-3-2 1-16,0 0 0 16,0 0 1-16,0-1 0 15,0 1 0-15,0 0-19 16,0 0-22-16,0-1-144 15,0-1 22-15</inkml:trace>
  <inkml:trace contextRef="#ctx0" brushRef="#br0" timeOffset="386.61">25106 2380 60 0,'0'-4'34'0,"5"-1"-3"16,2 1-9-16,4 0-14 16,2 1 3-16,6-1 3 15,2 4 0-15,8-1 0 16,2 2-4-16,7-1-5 16,0 3-3-16,8 1 0 15,-5 6-2-15,2 0 2 16,-3 4-1-16,-1 5 0 15,-7 1 0-15,-2 3-1 16,-10 0-2-16,-4 5-1 16,-12-3 2-16,-7 6 9 15,-6 2 5-15,-11 8 7 16,-5 1 6-16,-10 7-2 16,1-5-7-16,-9 3-2 15,5-9-6-15,-4 1-4 0,9-9-1 16,-4 2-1-16,6-6-7 15,-6-1-70-15,5-6 19 16</inkml:trace>
  <inkml:trace contextRef="#ctx0" brushRef="#br0" timeOffset="634.01">25634 3418 761 0,'2'13'178'15,"-5"-11"56"-15,-7 12-230 16,-5 9-69-16,-13 12-132 15,-6 3-38-15,-13 6-58 16</inkml:trace>
  <inkml:trace contextRef="#ctx0" brushRef="#br0" timeOffset="1489.83">25241 3713 168 0,'-53'11'192'16,"8"-7"-37"-16,-14 0-28 16,3 4-44-16,-17 5-35 15,-4 3-42-15,-22 9-5 0,-1-2 1 16,-13 6-2-1,6-5 1-15,-13 6 0 0,14-4 1 16,-12 3-1-16,7 0 1 16,-22 6 0-16,11-3 1 15,-15 6 1-15,9 0 0 16,-23 6-2-16,19-2 2 0,-22 4-2 16,10-5 1-16,-16 9-1 15,18-8 1-15,-22 8 0 16,19-4 1-16,-18 11-1 15,13-7 1-15,-17 10 0 16,17-7 0-16,-27 12 0 16,19-9 0-16,-23 9 1 15,17-2-1-15,-17 12-1 16,28-10-2-16,-27 6 0 16,30-7 0-16,-20 4 0 15,10-11 2-15,-11 10-1 16,20-2 1-16,-22 7-2 15,22-9 0-15,-21 13-1 16,12-6 2-16,-13 6-1 16,19-7 1-16,-21 16 0 15,33-15 1-15,-13 1-2 16,13-5 1-16,-15 8-1 0,23-15-1 16,-20 13 1-16,14 1 0 15,-18 9-1-15,12-11 2 16,-13 9 0-16,18-12 0 15,-14 6-1-15,26-10 2 16,-6 8-2-16,8-9 1 0,-15 11-1 16,24-12 0-16,-16 6-1 15,10-5 1-15,-8 10-1 16,16-8 0-16,-8-1 0 16,15-12 0-16,-2-2 1 15,18-11-1-15,-2-1 0 16,12-1 0-16,-6 8 0 15,12-4-3-15,-10 7 2 16,8-2 0-16,-10 4-1 16,14-9 2-16,0-1 1 15,10-10 1-15,-1 0-1 16,13-9 1-16,-5 2-2 16,6 0 0-16,-10 7 0 15,10 0 0-15,-9 4-1 16,5 1 1-16,-6 2-1 0,10-4 1 15,-4 3 0-15,9-5 1 16,0-1 0-16,14-7 2 16,1-1-1-16,9-10 1 15,1 0-2-15,6-1-1 16,-4-2-1-16,5-3-1 16,-1 4-3-16,4-4 0 15,2 1 1-15,3 0-12 16,-3-4-165-16,4-4 54 15</inkml:trace>
  <inkml:trace contextRef="#ctx0" brushRef="#br0" timeOffset="1913.54">13469 8121 219 0,'-6'-5'248'0,"0"6"-51"16,3-2-46-16,2 1-30 16,0 0-76-16,0 0-22 15,-2 0-20-15,1 0-5 16,-4 3-1-16,-5 0 0 16,-1 12 1-16,-36 40 0 0,36-34 0 15,-3 8 0 1,-1 1 2-16,-1 7-2 0,3-4 2 15,0 6-2-15,6-6 0 16,3 5-2-16,4-9 2 16,2 2-1-16,3-8 2 15,3 3-3-15,1-10 2 16,2 4-3-16,2-9 0 0,2 2 0 16,-1-4 2-16,4 2 0 15,-2-3 2-15,4 1-1 16,2-1 1-16,4-1 0 15,5 0 1-15,9 2 1 16,4 0 1-16,23 3-190 16,12 2 64-16</inkml:trace>
  <inkml:trace contextRef="#ctx0" brushRef="#br0" timeOffset="3365">14553 9026 54 0,'-23'16'-21'16,"1"-9"16"-16</inkml:trace>
  <inkml:trace contextRef="#ctx0" brushRef="#br0" timeOffset="4253.52">14347 9111 139 0,'-17'-4'190'0,"4"0"-12"16,8 1-13-16,0 1-48 0,3 0-61 16,2 1-76-16,0 0-45 15,1 0-10-15,6-2 7 16,31-8 12-16,40-10 54 15,-21 5 1-15,-1-5 2 16,17-2 1-16,-11-1 0 0,17-6-2 16,-9 1 0-16,14-3 0 15,-7 4 0-15,18-4 0 16,-9 0 1-16,17-3 2 16,-10 5-2-16,18-6 1 15,-11 5 1-15,16-1-1 16,-13 4-1-16,15-4-1 15,-17 0 0-15,13-2 0 16,-12 2-1-16,18-7 1 16,-13 4 2-16,20-5-1 15,-8 2 5-15,22-3 3 16,-14 8 0-16,16-3 0 16,-14 6-1-16,21-4-5 15,-18 4-1-15,22-9 0 16,-13 0 2-16,14-5-1 15,-24 0 0-15,24-5-1 0,-21 7-1 16,10-6 0-16,-4 9 0 16,27-3-1-16,-21 5 1 15,27-5 1-15,-11 5 0 16,14-5 1-16,-22 5 1 16,19-4-1-16,-23 7-1 0,25-4 0 15,-24 7-1 1,21-2-2-16,-15 6 2 0,17-4 0 15,-25 5-1-15,18 0 1 16,-29 5 1-16,10-1 0 16,-24 7 0-16,14-1 2 15,-24 4 1-15,19 2 0 16,-14 3-1-16,13-3-1 16,-16 4-1-16,14 0 0 15,-18-1 0-15,14 1 1 16,-22 2 1-16,9-2-1 15,-15 1 2-15,12 1 0 16,-16-2 0-16,12 3 0 16,-12-1 0-16,15-2 19 15,-14 3 5-15,17 1 0 16,-10-3 1-16,15 0 0 16,-15 2-22-16,6 1-4 0,-20-1-2 15,5 2-1-15,-16-1 1 16,9 0-1-16,-15-2-1 15,11-1 1-15,-14 3 0 16,-4-1-1-16,-14 4 0 16,0-2 0-16,-15 2 0 15,6 0 1-15,-7 1 0 0,2-1-1 16,-7-1 2-16,-5-2-2 16,-10 1 1-16,-3 0 2 15,-7-1 1 1,-3 0 0-16,-2-4-181 0,0 4-4 15,0 0-60-15</inkml:trace>
  <inkml:trace contextRef="#ctx0" brushRef="#br0" timeOffset="4614.91">24546 6711 208 0,'-1'-9'156'16,"2"5"-27"-16,0 4-32 16,2 0-62-16,-3 0-19 0,1 0-15 15,14 1-3 1,15 2 1-16,44 8 0 0,-35-2 0 16,4 8 1-16,-5-2 0 15,4 4 1-15,-8-2-1 16,3 6 1-16,-5-1 0 15,2 6 0-15,-9 1 1 16,-2 5-1-16,-10-2 0 16,-5 2-2-16,-7-4 0 0,-4 4 1 15,-5-8 0-15,-6 4 2 16,-1-7 1-16,-5 1 2 16,1-4-1-16,-4 1 1 15,1-4-27-15,0 3-109 16,3-5 27-16</inkml:trace>
  <inkml:trace contextRef="#ctx0" brushRef="#br0" timeOffset="4865.24">25951 7745 451 0,'-1'7'69'0,"-3"-3"46"15,-8 9-207-15,-6 6-44 0,-14 5-10 16</inkml:trace>
  <inkml:trace contextRef="#ctx0" brushRef="#br0" timeOffset="5612.7">25399 7966 154 0,'-90'20'155'15,"9"-9"-17"-15,-17 2-15 16,5 1-49-16,-25 2-18 16,4 1-34-16,-25 2-12 15,11-1-5-15,-23 3-3 16,11-4 0-16,-10 3 0 15,18-2 0-15,-23 4 2 16,19-4 4-16,-14 1 6 16,10 1 2-16,-18 3 3 15,21-1-1-15,-21 4 0 16,16 1-7-16,-6-3-1 16,18-4-2-16,-18 1-3 0,20-3-3 15,-10 0-1-15,10-3 0 16,-15 5-1-16,23-3 2 15,-18 0 2-15,8 1 0 16,-23 4 0-16,10-4 0 16,-34 9-1-16,16-1-1 15,-30 8-1-15,18-2 0 16,-12 5 0-16,23-4-1 16,-23 10-1-16,28-5 2 0,-19 7-2 15,16-4 2 1,-17 3-1-16,16-5 1 0,-16 4-1 15,16-6 0-15,-29 9 0 16,26-2 0-16,-18 2 0 16,17-3 0-16,-10 4 0 15,28-9 0-15,-20 4 0 16,31-8 1-16,-17-1 0 16,17-5-1-16,-13-3 0 15,21-3 1-15,-22-1-2 16,21-1 2-16,-6-2-1 15,20-3 1-15,-6-2 0 16,23-1 1-16,-8 5-2 16,15-2 1-16,-12 5-1 0,11 1 0 15,-10 3 0-15,16-3 0 16,-8 4 0-16,16-4 1 16,-10 0 0-16,16-6 0 15,-4 0 14-15,10-6 16 16,0-1 9-16,19-2 0 15,0 0 3-15,10-3-15 16,-1 3-15-16,7-3-8 16,2 2-2-16,5-2 0 0,1 1-1 15,4-4 1 1,-2 3-3-16,2-1-2 0,-9 2-3 16,3-2 0-16,-4 1-32 15,2-3-40-15,2-3-149 16,8-7 6-16</inkml:trace>
  <inkml:trace contextRef="#ctx0" brushRef="#br0" timeOffset="6008.1">14922 9414 662 0,'-5'10'183'16,"2"-6"38"0,0-3-190-16,-9 9-41 0,-6 7-26 15,-12 6-35-15,-7 2-1 16,-16 13-4-16,0-3 15 16,-9-1 15-16,7 0 35 15,-5-1 6-15,12-4 9 16,1 2 0-16,13-5 1 0,-1 4-2 15,11-3 1-15,1 4-3 16,8-2-1-16,4 4 0 16,5-8-1-16,4 1 0 15,9-5 1-15,8-2-1 16,7-8 1-16,20 5-1 16,6-5 1-16,26-1 0 15,4 0 0-15,21 4 2 16,-5-2-17-16,13 7-130 15,-23 4 39-15</inkml:trace>
  <inkml:trace contextRef="#ctx0" brushRef="#br0" timeOffset="6799.83">3114 12644 844 0,'1'-17'244'0,"-11"9"58"15,-2 4-259-15,4 4-4 16,-2 4-33-16,-2 6-21 15,1 7-6-15,1 5 4 16,1 16 3-16,2 4 6 16,3 11-1-16,3 2 5 15,1 12 1-15,2-10 1 0,6 5-3 16,7-5 0 0,10 3-2-16,6-15-1 0,15-3-5 15,3-13-1-15,9-15-1 16,-5-14 1-16,5-15-4 15,-10-13 7-15,2-15 2 16,-8-1 4-16,-5-15 16 16,-10 6 20-16,-8-5 33 15,-13 9 21-15,-13-7 18 16,-13 13-5-16,-12-6 2 16,-7 8-24-16,-11 2-20 15,-1 9-20-15,-13 5-28 16,2 10-27-16,-11 10-19 15,9 7-6-15,1 11-20 16,17 3-4-16,9 13-66 16,16 2-44-16,9 14-124 15,10-5-24-15,14 7-61 0</inkml:trace>
  <inkml:trace contextRef="#ctx0" brushRef="#br0" timeOffset="7215.05">3432 12989 292 0,'1'-5'354'16,"-2"2"-80"-16,2 3-1 15,-2 0-168-15,1 0-47 16,0 0-53-16,0 0-30 16,0 0-4-16,0 0-1 15,1 1 8-15,5 9 3 16,8 9 16-16,27 44 0 15,-19-35 2-15,8 16-1 16,3 3 0-16,10 16 0 16,2 0 1-16,6 17 0 15,-3-7 0-15,10 15 0 16,-7-8 1-16,6 8-1 16,0-12 1-16,7 7-2 15,-6-12 1-15,7 7-1 16,-10-12 2-16,4 2-1 0,-13-13 1 15,-1-4 0-15,-11-13 2 16,-1-5-2-16,-15-12 2 16,-2-2-1-16,-5-6 1 15,-4-4 0-15,-4-6-22 16,-2 0-35-16,2-1-112 16,-5-4-77-16,0 0-48 0</inkml:trace>
  <inkml:trace contextRef="#ctx0" brushRef="#br0" timeOffset="7544.81">3920 13584 574 0,'-28'-34'209'16,"10"7"30"-16,-1 2-163 15,8 7 6-15,1 6-10 16,7 5-36-16,-4 7-16 15,2 9-8-15,-4 18-20 16,-3 14-15-16,-6 20 1 16,3 7 12-16,-2 13 2 15,4-6 3-15,1 16 1 16,1-3 2-16,-3 12 1 16,5-12 2-16,-1-1-2 0,4-22 1 15,1-12 1 1,4-19 1-16,0-3-1 15,2-12-12-15,2-6-52 0,1-9-36 16,8-13-46-16,4-18-91 16,6-31 0-16,2-18-22 15</inkml:trace>
  <inkml:trace contextRef="#ctx0" brushRef="#br0" timeOffset="7811.16">3904 13675 138 0,'9'-48'211'0,"2"10"-49"16,-1 15-11-16,1 7-31 15,-4 9-60-15,5 3-26 16,1 4-15-16,10 1-13 16,5 4-5-16,16 4-1 15,2 2 1-15,12 4-1 16,-1-3 1-16,17-1 0 16,-5-8 0-16,19-5 2 15,-4-9-1-15,9-2 1 16,-12-5-1-16,2-4-1 15,-22 2-1-15,2-1 2 16,-16 2-1-16,-2 2 3 16,-7 9 2-16,2 5 0 15,-4 4-52-15,12 14-139 0,-9 3 27 16</inkml:trace>
  <inkml:trace contextRef="#ctx0" brushRef="#br0" timeOffset="9085.91">28638 15091 993 0,'-5'17'350'0,"3"-5"-36"16,-6-16 36-16,10-13-698 16,0-8 208-16</inkml:trace>
  <inkml:trace contextRef="#ctx0" brushRef="#br0" timeOffset="30559.88">18193 11658 431 0,'3'2'192'15,"0"-1"-3"-15,-5-1-96 16,2 0-73-16,0 0-13 16,0 0-9-16,-1 0-1 0,1 1 2 15,-1 9 0-15,-2 6 2 16,-1 1 4-16,-15 31 4 15,2-33 18-15,1-4 13 16,-4-2 27-16,2-3 4 16,-6 0-1-16,3-3-17 15,-6-4-10-15,2-3-29 16,-10-4-10-16,4-3-2 16,-2-4-2-16,3-2-7 15,0 0 28-15,8 2 4 0,0-3-7 16,4-2-1-16,1-3 9 15,4-2-27-15,2-5-6 16,4 1 15-16,3-2 1 16,5 3-6-16,2 0 2 15,4 1-10-15,13-8-14 16,5 1-3-16,14-9 1 16,5 4-4-16,11 0 13 15,-4 9 6-15,5 4 1 16,-15 13 2-16,-1 0-1 15,-12 8 2-15,0 5-4 16,-7 3 0-16,4 6-2 16,-4 2 0-16,2 9-3 15,-4 3 3-15,0 12-3 16,-7 3 3-16,-2 12-2 0,-9 0 3 16,-5 9-2-16,-4-10 4 15,-7 4-1-15,0-10 2 16,-8 4 0-16,1-9 1 15,-7 0 0-15,2-5 3 16,-2-2-2-16,4-10 2 16,-3-4-1-16,6-6-19 15,-4-6-101-15,-1-7-48 0,-4-9-13 16,3-4 2 0,-3-7 39-16,7-1 143 0,3-3 100 15,8 3 39-15,4 1 26 16,6 2-20-16,4-3-46 15,2 4-52-15,5-3-35 16,2 2-26-16,2 2-8 16,0 6 2-16,-1 5-4 15,0 4 8-15,1 4-2 16,1 5 7-16,6 5 0 16,1 7 4-16,9 3 0 15,-3 4 4-15,4 6-1 16,-5-1 1-16,-1 4 0 15,-3-1 0-15,2 1 1 0,-2-5 0 16,7-1 1-16,4-8 0 16,6-3-1-1,0-7-1-15,6-4-1 0,-6-5 0 16,2-6-1-16,-8-3 0 16,2-9 1-16,-9-4 0 15,1-12-1-15,-5-2 2 16,-3-4 0-16,-7 4 7 15,-2-3 20-15,-6 11 12 0,-5-1 29 16,2 7 15-16,-2 0 21 16,-1 9-9-16,-1 1-2 15,4 7-30-15,-4 0-22 16,1 4-31-16,3 0-26 16,0 0-17-16,-1 0-9 15,1 0 4-15,0 1 4 16,0 8 14-16,2 14 9 15,8 32 9-15,-5-31 2 16,-3-5 2-16,1 0 0 16,2-5 1-16,2 0-2 15,-3-5 0-15,2 0-4 16,-1-5 1-16,1-2-5 16,3-5 1-16,6-8-4 15,2-4 2-15,8-8-7 16,-1-3 4-16,3-4 1 0,-9 6 4 15,-1 0 15-15,-9 7 24 16,-3 2 33-16,-2 5 14 16,-3-3 14-16,-2 4-10 15,0 0-14-15,-1 1-32 16,-1 2-16-16,1 2-17 16,2 3-9-16,1 0-7 15,0 1-10-15,0 0-4 0,0 0-10 16,0 0 4-16,0 0 1 15,0 1 10-15,1 8 4 16,2 13 12-16,10 41 3 16,-10-38 2-16,4 4 0 15,0-3 1-15,4 2-4 16,-1-6-7-16,8-1-22 16,1-8-9-16,4-2-13 15,1-10 2-15,4-4 6 16,-4-4 20-16,-3-8 9 15,-6 0 13-15,-4-1 3 16,-6-1 3-16,-3-2 9 16,-1 3 5-16,-1-4 20 15,-2 2 10-15,-3 1 18 16,3 7-1-16,0 2 5 0,0 5-21 16,0 1-15-16,2 2-23 15,0 0-19 1,0 0-12-16,0 0-9 0,0 0 5 15,0 0 1-15,0 0 11 16,0 2 2-16,0 0 8 16,3 9 0-16,0-4 2 15,2 1-1-15,-3-3 1 0,3-2-1 16,6 4 0-16,5 0-1 16,35 1 1-16,-31-20-1 15,-3-1 2-15,0-2-1 16,-4-1 2-16,-2 1-1 15,-4 3 2-15,-2 1 11 16,-5 0 10-16,-1 2 17 16,-3 0 6-16,1 1 4 15,-1 2-7-15,1 2-11 16,0 0-16-16,1 3-9 16,1 0-7-16,0 0-9 15,0 1-3-15,0 0-12 16,0 0-3-16,-1 0-12 15,1 1 5-15,0 0 2 16,1 21 9-16,0 45 4 16,5-36 11-16,1 6-5 15,4-2-5-15,5 1-17 16,1-6-5-16,4 0-12 0,2-6 2 16,3-8 0-16,-2-6 19 15,5-8 9-15,-4-7 13 16,1-10 6-16,-4-4 6 15,-1-10 0-15,-5 0 2 16,1-7 7-16,-7 3 17 0,-2-2 36 16,-4 8 11-16,-4-4 12 15,-2 9-6-15,-2-1-16 16,2 5-36-16,-3 1-11 16,6 7-13-16,-2 2-4 15,-1 5-2-15,2 2-9 16,1 1-6-16,0 0-15 15,0 0-2-15,0 0-2 16,0 1 10-16,1 7 5 16,3 13 16-16,11 41 2 15,-7-37 3-15,0 2 0 16,2-4-1-16,3 2 0 16,0-7-1-16,0-1-1 15,4-4 0-15,1-4-2 16,0-4 0-16,4-9-1 0,0-3 1 15,0-6 0-15,-5-1 3 16,0-4 11-16,-8 2 15 16,-2-3 20-16,-4 1 8 15,-2-5 5-15,-2 4-5 16,-1-2-4-16,-2 4-16 16,1 3 6-16,1 4-2 15,-1 3-1-15,3 4-9 16,-1 1-10-16,0 1-17 0,1 1-17 15,0 0-14-15,0 0-7 16,0 0 3-16,0 1 3 16,0 4 13-16,3 18 9 15,12 35 9-15,-4-28 1 16,-1-4 1-16,6 1-1 16,1-6 0-16,4 1-23 15,2-9-21-15,7-4-46 16,4-9-29-16,6-15-84 15,-2-9-10-15,4-13-7 16,-10-5 44-16,-3 0 85 16,-12 8 140-16,-5 3 82 15,-9 12 46-15,-2 4 19 16,-2 8-48-16,-1 0-49 16,1 2-53-16,0 5-18 15,-1 0-21-15,1-1-12 16,0 1-5-16,0 0-2 0,0 0 3 15,0 1 0-15,-1 0 6 16,-1 12 1-16,1-3 3 16,-1 1 1-16,-1 31 2 15,7-35-2-15,0-3 0 0,1-2-1 16,-4-2 0 0,1 0 0-16,0 0 1 0,13-1 0 15,6-1 1-15,35-9-2 16,-37 3 0-16,-1-2 0 15,-4 2 1-15,-2 0 0 16,-4 2 6-16,-2 0 39 16,-4 3 5-16,-4-3 10 15,2 5 1-15,0 0-2 16,-1-2-38-16,0 1-3 16,-12-5-8-16,0-1 7 15,-31-30-1-15,35 36-5 16,5 1-6-16,-1-1-13 15,4 4-17-15,1-2-18 16,0 0-2-16,-1 1-5 16,1 4 10-16,-2 22 6 15,2 38 16-15,5-25 7 0,3-2 9 16,5 9 2-16,1-3 0 16,6 7-1-16,1-11-1 15,5-3-2-15,3-11 0 16,11-1-4-16,5-15 1 15,10-11-20-15,0-11-26 16,8-19-79-16,-6-10-28 16,-2-18-53-16,-12-1-19 0,-4-8-2 15,-13 9 22-15</inkml:trace>
  <inkml:trace contextRef="#ctx0" brushRef="#br0" timeOffset="30886.4">20719 11251 646 0,'-7'-9'320'0,"3"4"-7"15,3 4-170-15,0 1-50 16,1 0-67-16,0 0-24 16,0 0-18-16,0 0-4 15,0 0 5-15,0 1 3 16,0 0 7-16,0 14 3 16,0 9 2-16,3 41-1 15,-1-37 0-15,1 6 0 16,0-5-1-16,2 7 2 15,-1-1 1-15,3 8 1 0,0-5 1 16,1 7 0-16,0-9 0 16,1 2 0-16,-2-8 0 15,1-1-1-15,-1-10 1 16,-2-1-1-16,-2-8 1 16,1-2 3-16,-2-4 1 15,-1-2-13-15,-2-2-80 16,0-1-215-16,-4-12 29 15</inkml:trace>
  <inkml:trace contextRef="#ctx0" brushRef="#br0" timeOffset="32407.45">18667 14893 1129 0,'-3'-4'298'15,"3"4"74"-15,1 0-330 16,-1 0-61-16,0 0-38 15,0 0-37-15,0 0-20 16,-1 0-15-16,0 0 25 16,-1 1 19-16,1 1 38 0,-8 18 23 15,-14 36 23 1,14-38 8-16,-3-5 7 0,2-2 29 16,2-5 25-16,-5-4 35 15,4-2 6-15,-7-2 5 16,-3-5-30-16,-4-4-25 15,-3-4-40-15,-10-8-35 16,-1-3-33-16,-9-4-18 16,2 0 0-16,-4-3 3 15,5 6 40-15,6 0 51 16,11 2 27-16,2 2 7 16,9 2-1-16,4-4-13 15,3 2-36-15,5-10-24 16,7-3-11-16,9-4-10 15,3-2-1-15,9 3 1 16,2 9 16-16,3 5 6 0,-6 11 8 16,4 7 0-1,-7 5 1-15,3 7-2 0,-3 6 0 16,4 6 0-16,-1 5 0 16,7 10 1-16,0 4 2 15,5 10-1-15,-6 0-2 0,-1 7-6 16,-8-9-2-16,-4 7-5 15,-8-10 1-15,-7 3-2 16,-4-12 5-16,-6 6 4 16,-5-9 4-16,-7 0 2 15,-3-6 3-15,-10 5-2 16,1-6-2-16,-4-6 3 16,6-5 4-16,3-5 15 15,8-8 11-15,3-6 1 16,3-3-6-16,1-7-8 15,0-2-16-15,1-4 2 16,1 0-5-16,6-7-8 16,3 4 4-16,3-5 1 15,4 2-6-15,6-3 5 16,2 10 10-16,4-1 3 16,-2 7-1-16,2 1-1 15,-4 6 0-15,0 0-1 16,-3 5-2-16,3 5-3 0,-2 8-3 15,4 7-2-15,0 3 1 16,1 11 0-16,-2 2 4 16,5 5 1-16,-5 1 1 15,2 5 0-15,2-1 1 16,2 3 0-16,-2-8 0 0,6 1-1 16,1-10-1-1,0-6-4-15,-2-9-2 0,6-5-4 16,-3-8 0-1,6-9-4-15,2-9 4 0,9-14-45 16,-4-8-63-16,5-14-160 16,-6 0-10-16</inkml:trace>
  <inkml:trace contextRef="#ctx0" brushRef="#br0" timeOffset="32961.31">19085 14663 535 0,'-2'-12'347'15,"2"11"-36"-15,-2-1-87 16,2 2-136-16,0 0-47 15,0 0-43-15,0 0-25 16,0 0-10-16,0 0-2 16,0 2 12-16,0 8 8 15,-1 13 11-15,0 44 6 0,-1-37 2 16,0 3 0-16,2-4 0 16,-1 6 1-1,4-8-1-15,1 4 0 0,0-2 0 16,4 1-2-16,2-6-1 15,5 3-15-15,1-9-7 16,6-4-21-16,2-9-19 16,7-12-46-16,1-10-6 15,4-15-6-15,-2-3 23 16,3-10 18-16,-7 1 53 0,-4 0 53 16,-7 8 32-16,-4-2 35 15,-7 11 32-15,-4 4 28 16,-2 2-26-16,-5 5 13 15,1 10-24-15,0-1-26 16,0 2-34-16,1 5-11 16,1 0-39-16,-1 0-21 15,1 0-8-15,-1 2 1 16,0-1 5-16,-6 14 3 16,-2 7 12-16,-20 41 0 15,22-39 1-15,0 5-3 16,1 0 3-16,4 0-3 15,2-3-1-15,3 3 2 16,4-7 2-16,5 5-1 16,2-4 2-16,8 2-3 15,0-8-6-15,7-1-17 0,-1-10-7 16,8-9-51-16,-3-11-42 16,13-16-167-16,-2-4 8 15</inkml:trace>
  <inkml:trace contextRef="#ctx0" brushRef="#br0" timeOffset="33493.61">19837 14625 885 0,'-1'-3'359'0,"0"1"6"15,0 2-241-15,1 0-73 16,0 0-72-16,0 0-33 16,0 0-15-16,0 1-1 15,-1 0 17-15,0 21 10 16,1 40 27-16,2-31 8 15,1-4 5-15,3-1 1 16,0-6 2-16,1-1 0 16,0-4 2-16,0-2-3 15,-3-6 0-15,3-2 0 16,0-7-1-16,4-2 0 16,2-7 0-16,7-4 0 31,1-1-6-31,2-13-35 0,-4-2-13 0,-3 0 2 0,-6 2 9 15,-9-2 30-15,-2 12 44 16,-6 1 51-16,-1 5-1 16,-10-6-51-16,-7 5-83 15,-6 2 8-15,2 1-2 16,-2 4 8-16,6 7 33 16,2 8 56-16,4 3-19 15,-4 11-37-15,0 4-9 16,3 10 8-16,5 0 4 15,4 9 3-15,5-9 3 0,10 6 3 16,4-7 4-16,9 3 2 16,6-7 0-16,10 4 0 15,2-6-2-15,9 7-4 16,-3-6-1-16,7-1-14 16,-9-10-6-16,7-11-13 15,-3-16-18-15,14-23-216 16,-4-14 12-16,3-20-86 15</inkml:trace>
  <inkml:trace contextRef="#ctx0" brushRef="#br0" timeOffset="34537.36">20290 14632 845 0,'0'-2'338'16,"0"0"14"-16,0-1-207 15,0 1-104-15,0 1-47 16,0 0-26-16,0 1-12 15,-1 1 3-15,-6 13 3 16,-6 18 22-16,-20 44 6 16,21-38 5-16,0 2 1 0,5-4 3 15,3 5-1 1,4-10 2-16,3-1-1 0,5-8 0 16,6-7-1-16,2-7-1 15,6-10-2-15,1-8 1 16,9-12-1-16,-1-9 2 15,6-6 0-15,-3 0 1 16,0-5 3-16,-8 5 1 0,-4 1 11 16,-9 6 9-16,-4 1 14 15,-5 11 5-15,-3 2 13 16,-1 3-7-16,0 4-2 16,0 4-14-16,-2-1-15 15,3 5-11-15,-2 1-12 16,1 0-9-16,-1 0-10 15,0 0 5-15,0 0-4 16,-1 1 7-16,1 17 2 16,-1 7 7-16,0 38 1 15,3-38 3-15,3 0-1 16,4-1 2-16,6 4 1 16,0-5 1-16,7 0-1 31,1-5 2-31,7-1-2 0,-5-11 0 0,3-1-1 0,-6-6 2 15,2-6 1-15,-5-5 1 16,2-7 1-16,-1-5 1 16,5-11-4-16,-2 0 1 15,0-13-11-15,-6-2-2 16,-3 3 17-16,-10 7 12 16,-4-1 21-16,-6 17 19 15,-2 6 3-15,-2 5-17 16,2 2-10-16,2 4-20 15,0 2-13-15,4 4-4 16,-1 6-14-16,0 5-4 0,-3 11-6 16,0 5 5-16,-1 11 3 15,3 3 12-15,4 4 5 16,3-8 4-16,5 0 1 16,1-6 0-16,6-5 0 15,0-5 0-15,9-1 0 16,4-3-1-16,5-6-6 15,1-5-18-15,7-7-92 16,-6-8-90-16,5-11-132 16,-6-9-73-16</inkml:trace>
  <inkml:trace contextRef="#ctx0" brushRef="#br0" timeOffset="35239.47">21152 14457 770 0,'-10'-5'386'16,"5"3"-31"-16,4 2-184 16,-1-2-100-1,1 1-93-15,1-2-49 0,0-9-7 16,0-11 2-16,4-34 10 16,0 41 34-16,0 10 49 0,2-1 13 15,0 3 0-15,4 0 0 16,-2 1-6-16,7-1-8 15,1 4-8-15,8 0-1 16,0 4-2-16,9 5-1 16,-5 0-3-16,8 6-1 15,-6 6-4-15,0 3-1 16,-8-2 0-16,0 7 0 16,-8 0 1-16,-5 1 0 15,-4-2 1-15,-4 7-4 16,-6-4-1-16,-4-1-2 15,-2-2 2-15,-3 3 1 16,-1-7 4-16,-4 0 2 16,-1-3 2-16,-3-2 0 15,3-6 0-15,-3 2 0 0,0-1 0 16,-1-1-1-16,5-3 1 16,2-1-1-16,6-3 0 15,4-3-2-15,4-1-2 16,3 1-9-16,0-3-2 15,0 0-2-15,0 1 0 16,0 1-1-16,0-1 7 16,0 1 2-16,0 3 2 0,2 0 0 15,-1-1 4-15,2 1 0 16,9-2-1-16,14 12 0 16,37 6-1-16,-24-25-1 15,-1-1 1-15,11-6 3 16,-7 0-1-16,9-2 3 15,-7 1 1-15,5-1 3 16,-7 4-1-16,0-1 3 16,-11 3 0-16,-5 1 4 15,-11 5 4-15,-3 0 26 16,-10 2 10-16,-2-2 14 16,0 2 0-16,0-1-5 15,-1 0-29-15,0 0-248 16,0 0-125-16,-2 0-47 15</inkml:trace>
  <inkml:trace contextRef="#ctx0" brushRef="#br0" timeOffset="39238.97">21606 11343 241 0,'-22'1'117'0,"4"-7"5"0,6 1-64 16,-2-2 8-16,5 1-14 15,3 0 13-15,3 2-7 16,-2-2-1-16,6 6-21 15,-1-1-21-15,0 0-26 16,0-1-6-16,0 2-2 16,0 0 3-16,1 0 9 15,13 0 6-15,8 0 2 16,42 3 0-16,-36-3-1 16,10-1 1-16,-2-2 0 0,7 1 0 15,-5-2-1-15,8 0 2 16,-6-1 1-16,9 1 0 15,-4-2-1-15,10-1 1 16,-5 2-3-16,7 0 0 16,-7-1 0-16,4 2 0 15,-10 2 1-15,1 0 0 16,-9 1 0-16,-1 1 1 16,-4-2-1-16,9 2 0 15,-1-2 0-15,9 0 0 16,4 0-1-16,8-1 1 15,-8 0 0-15,3 2 0 16,-7-2-1-16,-3 1 1 16,-9 1 0-16,6-3 0 15,-6 1 0-15,9-1-1 16,0 1 1-16,8-3-1 0,-3 2 0 16,8-1 1-16,-4 2 0 15,4-3 0-15,-7 4 0 16,0-3-1-16,-8 4 1 15,5-3 1-15,-5 3-1 16,8 0 1-16,-2 0 0 0,10 2-1 16,-2 1 0-16,8-1-1 15,-2 1 0 1,7-2 0-16,-7-2 0 0,8-1 0 16,-15 3 0-16,0-1 0 15,-13 2 0-15,9-1 3 16,-6 0 0-16,11 0 2 15,2 0 0-15,10-1 0 16,-7 1-2-16,5 0 0 16,-13 1-2-16,0-2 0 15,-9 0 1-15,-1-3 1 16,-6 1-1-16,4-2 1 16,-7 2 0-16,2-3 2 15,-3 1-1-15,7 2 2 16,0-1 0-16,2 1-2 0,-2 2-2 15,5-2-1-15,-10 3-1 16,3-2 1-16,-8 2 1 16,1-2-1-16,-8 1-1 15,2 0 2-15,-2-1-2 16,8 1 1-16,-2 1-1 16,5 0 1-16,-4 0-1 15,-3 1 1-15,-9-1-1 16,-5 2 1-16,-5-2 0 15,-4 0 4-15,-4 1 4 16,0-1 12-16,-2 0 2 0,0-1 1 16,1 1-2-16,0 0-7 15,0 0-10-15,0 0-3 16,0 0-2-16,0 0 1 16,0 0 2-16,0 0 2 15,0 0 2-15,0 0 8 16,0 0-1-16,0-2 0 15,0 2-6-15,0 0-2 16,0 0-8-16,1 0-1 16,7 2 0-16,17 1 2 15,30 5 1-15,-32-6 0 16,-8 0 0-16,-3-2 1 16,-6 1 0-16,1-1 3 0,-6 1 7 15,-1-2 13 1,0 1 2-16,0 0 4 15,0 0-3-15,0 0-4 0,0 0-12 16,0 0 2-16,0 0 1 16,0 0 13-16,0 0 3 15,0 0 1-15,0 0-5 16,-1 0-4-16,1-1-15 16,0 1-5-16,0 0-4 15,0 0-23-15,0 0-26 0,0 0-242 16,0-2 50-16</inkml:trace>
  <inkml:trace contextRef="#ctx0" brushRef="#br0" timeOffset="40451.25">25581 10874 306 0,'2'-2'74'0,"1"-3"-31"0,0 0-127 16,-3 4-16-1,0 0-67-15,0 0 96 0,0 0 85 16,0 0 51-16,0-1 110 16,0 1-8-16,0 0 0 15,0 0-21-15,0 0-49 16,0 0-29-16,0-1-49 16,0 2-13-16,0-1-9 15,0 1-3-15,0 0-1 16,0 0-3-16,0 0 0 0,0 0 0 15,0 0 2-15,1 0 1 16,0 0 4-16,1 1 1 16,2 6 2-16,5 12 0 15,41 35 0-15,-30-33 1 16,0-2-1-16,6 3 0 16,-3-4 0-16,2 1 1 15,-1 0 0-15,2 1 0 16,-4-3 0-16,1 0 0 15,-6-2-1-15,-3-3 1 16,-5-1-1-16,-3-3 1 16,-5-3-1-16,-1-2 1 15,0 0-1-15,-1-3 2 16,0 0-2-16,-1 2 1 16,-2 5 0-16,-2 9 0 15,-11-1 0-15,-39 33 8 16,40-39 6-16,1 1 6 0,5-6 2 15,-2 3-1-15,2-2-6 16,-4 4-7-16,-1 0-6 16,-7 5-2-16,-1 0 1 15,-7 5-68-15,-5-1-130 16,-9-1-3-16,7-10-110 16</inkml:trace>
  <inkml:trace contextRef="#ctx0" brushRef="#br0" timeOffset="41597.98">21759 11069 265 0,'6'-10'165'0,"-1"1"-32"15,-1 7-37-15,1-3-105 16,-1 3-15-16,-4 1 3 15,0 1 5-15,0 0 19 16,0 0 24-16,0 0 22 16,0 0 9-16,0 0 3 15,0 0-16-15,0 0-6 16,-1 0-20-16,0 0-7 16,-1 0-5-16,0 0 7 15,-10 1 1-15,-9 6 0 16,-33 13-2-16,32-8-4 15,-2 1-8-15,-3 6-3 16,3 0 1-16,-3 5-1 0,1 3 2 16,-4 1 0-16,3 1 1 15,-5 4 0-15,5-7 1 16,-7 2 1-16,6-4-1 16,-2-4 35-16,9-7 11 15,0-1 8 1,8-9 0-16,5 0 1 0,4-2-35 15,-2 0-11-15,2-3-8 16,3 2 2-16,0 0 3 0,0 0 5 16,0 0 0-16,0 0-1 15,0 0-3-15,1 0-5 16,0 0-5-16,0 0 0 16,0-1 1-16,0 1 3 15,0 0 1-15,0 0 0 16,0 0-2-16,0 0-5 15,0 0-3-15,0 0-3 16,1 0 1-16,1 1 1 16,19 10 4-16,44 26 0 15,-31-23 1-15,6 4 1 16,-1 1 1-16,8 2 0 16,-6-4 1-16,5 6 0 15,-4-6 0-15,3-1 0 16,-12-3-1-16,-1-1 1 15,-9-5 0-15,-4-2 4 0,-10-1 0 16,-1-1 12-16,-7-2 6 16,2-1 27-16,-3 0 10 15,0 0 23-15,-2 0-1 16,2 0 2-16,0 0-23 16,-1-1-13-16,1 1-24 0,0 0-22 15,0-1-82 1,0 0-293-16,0 0 60 0</inkml:trace>
  <inkml:trace contextRef="#ctx0" brushRef="#br0" timeOffset="43653.25">21938 14638 711 0,'3'7'169'0,"3"-4"-29"16,1 0-203-16,10 0-71 15,6 1-26-15,11-1 11 16,0 3 77-16,7-2 11 0,-9 2 31 16,5 2 26-16,-9-1 9 15,3 0 1-15,-5 1-1 16,5-1 2-16,-2 1 2 15,5 0 13-15,-3-2 4 16,6 3 9-16,-5-3 1 16,7-3 6-16,-2 3-14 0,8-1-1 15,-1-2-9-15,8 2-4 16,-6 3-8-16,6-3-2 16,-6 5-2-16,2-1-1 15,-6-1 0-15,11 1 0 16,-6 4 0-16,15-5 0 15,1 3 0-15,9-1 0 16,-8-1 0-16,6-3 0 16,-10 1 1-16,4-1-1 15,-9-3 1-15,3-1-1 16,-6 2 1-16,4 0 0 16,-7 1-1-16,5 1 1 15,-5 1 0-15,7 2 0 16,-4-1-1-16,9 5 0 15,-4-2 1-15,5 4-2 16,-8-1 0-16,3 3 0 0,-14-3 1 16,4 2-1-1,-8-1 1-15,5 0-1 0,-4-1 1 16,6 2-1-16,-3-4 1 16,9 0 0-16,-9-2 1 15,6 1-1-15,-4-3 0 16,1 3 0-16,-7-1 1 15,6 0-1-15,-5 2 1 0,5 2-1 16,0 0 0 0,11 1-1-16,-4 0 0 0,11-2 0 15,-5 0 1-15,10 0 0 16,-11-2-1-16,4 3 1 16,-12-5 0-16,-3 2 0 15,-14-5 0-15,-2-1 26 16,-9-2 7-16,0 0 8 15,-3 1 1-15,6 4 3 16,-1-1-26-16,10 3-5 16,-5 0-8-16,7 3-2 15,-6 0-3-15,-1-1 0 16,-9-1-1-16,-3-3-1 16,-6-2 0-16,-5-3 1 15,-5-3 2-15,1 1 1 16,-1-1 0-16,0 0 0 0,0 0-3 15,0 0-16-15,0 0-50 16,0 0-126-16,0-1 11 16</inkml:trace>
  <inkml:trace contextRef="#ctx0" brushRef="#br0" timeOffset="44329.46">25433 15036 956 0,'-10'1'266'0,"9"-2"47"16,0 1-288-16,2 1-49 15,-1-1-23-15,0 0-7 16,0 0 11-16,0 0 10 15,0 0 14-15,1 0 2 16,0 1 6-16,14 9 2 16,9-2 6-16,43 48 1 15,-37-35 1-15,6 0 0 0,-7-3 0 16,2 1 0 0,-7-4 1-16,2 3 1 0,-5-5 0 15,-1 1-1-15,-3 1 0 16,-2 3 0-16,-4-5-1 15,1 4 0-15,0 0 1 16,2 1 1-16,0 1 0 16,4 3-1-16,-3-3 0 0,0 0 0 15,-5-4 1-15,-3-4 0 16,-3-5 1-16,-3-3 5 16,-1-1 3-16,0-2 6 15,0 0 3-15,-1 0 2 16,1 0-4-16,-1 0-4 15,-1 0-8-15,1 0-5 16,0 0-3-16,0 0 0 16,0 0 2-16,0 0 5 15,-2 0 3-15,-9 2 1 16,-9 5 1-16,-44 11-1 16,33-11-2-16,-7 0-2 15,2 1 0-15,-7 1-1 16,7 1-1-16,-8 0-2 15,5-1 1-15,0 3 3 16,7-4 3-16,2 1-1 0,10-3 2 16,8 0-1-16,3-3-3 15,5-1-4-15,2-1-1 16,0-1-97-16,2-1-201 16,-2 0 33-16</inkml:trace>
  <inkml:trace contextRef="#ctx0" brushRef="#br0" timeOffset="44928.73">22082 14569 311 0,'-44'2'312'15,"14"-5"-59"-15,3-2-22 16,6-1-129-16,-3 3-42 15,4-1-39-15,4 4-13 16,0-2-10-16,4 0-9 16,5 1-10-16,2 3-137 15,-4 0-102-15,4 5-22 16</inkml:trace>
  <inkml:trace contextRef="#ctx0" brushRef="#br0" timeOffset="45356.18">22261 14430 487 0,'6'-2'243'0,"-4"1"0"16,-2 0-116-16,-1 1-28 15,1 0-40-15,0 0-9 16,-1 0-19-16,-1 0-9 16,1 0-21-16,-1 0-7 15,-28 9-2-15,-43 15 2 16,35-11 2-16,-8 1 2 16,12-5 4-16,-5 1-1 15,4 1 0-15,-6-2 0 16,10-3 2-16,0 1-1 15,7-3 1-15,1 0-2 16,6-1 0-16,4 1-1 0,3-3 1 16,3 2-2-16,4-2 0 15,3-1-8-15,0 0-5 16,0 0-24-16,0 0-11 16,0 0-18-16,0 0-42 15,1 2-147-15,1-1 38 16</inkml:trace>
  <inkml:trace contextRef="#ctx0" brushRef="#br0" timeOffset="45878.55">21853 14572 736 0,'37'38'235'0,"-37"-38"32"15,1 0-205-15,-2 0-30 16,1 0-27-16,0 0 0 16,0 0 0-16,0 0-3 15,0 0-4-15,0 0-5 16,0 0-2-16,0 1 0 16,3 8 3-16,12 17 3 15,23 37 7-15,-14-30-1 0,3-4 0 16,2 1 0-1,-3-4 0-15,2-2-1 0,-8-3 1 16,-1-4-1 0,-9-5 2-16,-3-5 2 0,-3-6 4 15,-4 0 7-15,0-1 1 16,0 0-1-16,0 0-34 16,0 0-261-16,1 0 69 15</inkml:trace>
  <inkml:trace contextRef="#ctx0" brushRef="#br0" timeOffset="54317.14">12873 10407 175 0,'38'41'144'16,"-37"-36"-38"-16,-2-5-28 0,-1 0-64 16,2 0-29-1,0 0-1-15,0 0 2 0,0 0 1 16,0 0 12-16,0 0 1 16,1 0 1-16,0 0 0 15,0 0 0-15,0 0 0 16,0 0 0-16,2 0 0 15,1 2 1-15,3 2-1 16,-1-2 0-16,1 2 0 16,2 0 0-16,3 2-1 15,-1 1 0-15,38 22 1 16,-37-24 0-16,3 5 1 16,-1-5-1-16,1 4 0 15,-2 0 0-15,2 1-2 16,-4-4 1-16,3 3-1 15,-2-2 2-15,3 2-1 16,0-1 0-16,4 3 0 16,0-3 0-16,4 2 0 0,-1 1 0 15,2 0 0-15,-2-1 0 16,2 4 0-16,-6-1 0 16,3 1 1-16,-2 0-1 15,3 2 0-15,-3-2 0 16,8 3-1-16,-2-1 1 15,4 1 0-15,-4-2 1 16,3 3-2-16,-3-2 1 16,4 2 0-16,-4 1 0 0,4 0-1 15,0-1 1-15,6 0-1 16,-3-2 1-16,7 1 0 16,-3-2 0-16,4 2 0 15,-5-2 0-15,2 1 0 16,-6-1 0-16,5 2 0 15,-8-2 0-15,6 5 0 16,-6-4 0-16,4 2 0 16,-2 1 0-16,3 1 1 15,-2-2 1-15,6 1 0 16,-3 0 0-16,5-2 0 16,-1-2 0-16,7 3 0 15,-4-3-1-15,11 4-1 16,-6-3 1-16,6 1 0 0,-6-4 1 15,7 1-1 1,-7-3 1-16,11 3-1 0,-7-2 0 16,11-1 0-16,-5 0 0 15,10-1-1-15,-7-2 1 16,2 1-1-16,-11 0 1 16,5 3 1-16,-13-1-1 0,3 2 0 15,-3 1 0-15,5-2 0 16,-5-2-1-16,9 0 0 15,-4-2 0-15,3 2 0 16,-5-2 1-16,3 2-1 16,-9-1 1-16,3 2 0 15,-5-2-1-15,1 2 0 16,0 0 1-16,6 1-1 16,-1 0 1-16,6 1 0 15,-3-3 0-15,5-1 0 16,-8-2 1-16,5-2-2 15,-6-2 0-15,9 1 1 16,-8-2 0-16,9 1-1 16,-7 1 0-16,4 1 0 15,-8-2 0-15,4 2-1 16,-7-3 1-16,2 1-1 0,-3 1 1 16,5-3 0-16,-5 0 1 15,9-1-1-15,-3-1 1 16,8-1-1-16,-4-1 1 15,4 1-1-15,-7 1 1 16,-1 1-1-16,-9 1 1 16,1 3-1-16,-8 0 0 15,3 1 0-15,-4-1 0 16,5 2 0-16,-4-2 1 16,5 0-1-16,-4 1 1 15,-1 2 0-15,-7-3 0 0,-2 2 1 16,-7-1 0-16,-6-2 17 15,-1-2 23-15,-3 2 13 16,-2-5 2-16,1 2-3 16,0-1-19-16,0 0-84 15,0 0-57-15,0 0-57 16,0 0-58-16</inkml:trace>
  <inkml:trace contextRef="#ctx0" brushRef="#br0" timeOffset="54955.95">17072 11581 616 0,'-25'0'182'0,"4"-3"41"16,1 1-169-16,11 2-34 15,1-1-10-15,7 1-12 16,1-1-2-16,0 1 3 0,0-2 0 16,0 2 4-16,0 0 0 15,0 0-1-15,0 0-5 16,0 0-3-16,0 0-4 16,0 0 2-16,0 0 0 15,0 0 3-15,0 0 2 16,1 0 3-16,0 0 0 15,0 0 0-15,2 0-1 16,9 0 0-16,4 2 1 16,35 5-1-16,-33-5 0 15,0 1 1-15,0 2-1 16,-3 1 0-16,1 2 0 16,-4-1 0-16,0 0 1 15,-2 0 1-15,2-1-1 16,-3 1 1-16,5 1-1 15,-2-1-1-15,3 3-1 16,-4 0 2-16,6 1-1 0,-1 2 1 16,2 1 0-16,-3-1 1 15,4 1-1-15,-4-3 1 16,-1 1 0-16,-4-3 1 16,-2-1 1-16,-2-5 0 15,-3 2-1-15,-2-3 1 0,-1-2-1 16,0 0 0-16,0 0 0 15,0 0 0-15,0 0-1 16,0 0-1-16,0 0-2 16,0 0-14-16,0 0-62 15,0 0-21-15,0 0-14 16,0-1-35-16,-1 0-51 16,-1 0 57-16</inkml:trace>
  <inkml:trace contextRef="#ctx0" brushRef="#br0" timeOffset="55332.82">17133 11901 78 0,'-14'10'23'0,"-3"5"4"15,2 3-19-15,-3 1-4 16,3 0 6-16,2-3 48 16,4-7 22-16,4-4 39 0,2-6 16 15,5 1 22 1,-2-2-41-16,0 1-20 0,0 0-41 15,0 0-19-15,0 0-27 16,1 0-9-16,0 0-1 16,10-2 0-16,10-1 0 15,38-15 0-15,-36 11 2 16,5-3-1-16,-1-1 1 16,7-3 0-16,-3 4 0 0,3-2 0 15,-5 1 1-15,-2 4 0 16,-10 0 0-16,-3 2 1 15,-7 5 29-15,-1-1 37 16,-6 0 14-16,0 2 16 16,0-2 1-16,0 1-29 15,0 1-39-15,0 0-19 16,0 0-56-16,1-1-263 16,11-6 70-16</inkml:trace>
  <inkml:trace contextRef="#ctx0" brushRef="#br0" timeOffset="57566.56">11585 10613 739 0,'-42'-10'169'0,"36"9"24"15,5 0-262-15,-1 1-112 16,2 0-9-16,0 0 4 16,0 0 38-16,0 0 56 15,0 0 108-15,0 0 67 16,0 0 22-16,0 0 17 15,0 0-5-15,0 0-20 16,0 0-62-16,2 0-24 16,-1 0-18-16,0 1-1 15,5 11 2-15,10 23 3 0,36 38 2 16,-29-20-1-16,0-1 2 16,3 10-1-16,0-3 1 15,7 9 1-15,-1-7-1 16,5 9 1-16,-3-10-2 15,1 7 1-15,-1-9-2 16,0 1 0-16,-2-5 0 16,6 4-1-16,2-3 2 15,3 6 0-15,-1-4 1 0,10 12 1 16,1-5 0-16,3 4 0 16,-8-7-2-16,6 8 3 15,-7-12-2-15,3 7 0 16,-4-4 1-16,9 6-1 15,-7-12-1-15,7 11 1 16,-7-11 1-16,4 7-1 16,-8-8 0-16,6 8 1 15,-10-7-1-15,6 10 0 16,-2-10 1-16,4 3 0 16,-4-8-1-16,8 4 1 15,-7-12-1-15,8 9 3 16,-8-6-2-16,9 10 5 15,-6-7-1-15,7 6-1 16,-6-5-1-16,14 6 1 0,-8-10-5 16,11 9 2-16,-5-7-1 15,9 4 1-15,-5-4-1 16,9 5 0-16,-6-8-1 16,10 6 2-16,-9-6-1 15,7 3 1-15,-10-8-2 16,5 7 1-16,-7-9 0 15,14 5 0-15,-7-6-1 16,7 4 3-16,-4-6-1 16,6 1 0-16,-9-3 0 0,8 4 1 15,-4-5-2-15,5 3 1 16,-11-4-1-16,6 6 1 16,-9-7-1-16,5 5 1 15,-5-4-1-15,6 4 0 16,-8-4 0-16,6 2 0 15,-10-3 0-15,7 2 0 16,-9-5 1-16,13 4 0 16,-8-5 0-16,10 1 1 15,-8-2-1-15,6 3-1 16,-10-7 1-16,8 3-1 16,-5-6 0-16,10 1 1 15,-10-6-1-15,8 1 1 16,-11-5 0-16,3 1 0 0,-11-4-1 15,7 2 2 1,-9-3-2-16,7 4 0 0,-10-1 1 16,4 2-1-16,-12-1 0 15,5 2 0-15,-9-3 0 16,7 0 1-16,-6 0 0 16,4 1 0-16,-3-4 0 0,1 3 0 15,-6 0-1-15,-1-1 1 16,-6 1-1-16,2 2-1 15,-6-2 1-15,4 0 0 16,-5-3 0-16,5 4 0 16,-3-2-1-16,2 0 1 15,-2 0 0 1,5 1 0-16,-4-2 0 0,1 1 1 16,-3-2-1-16,-2 3 1 15,-5-1 0-15,-3-2-1 16,-3 1 1-16,-3-2-1 15,-1 0 1-15,0 1 0 16,-5-3-1-16,0 0 1 16,0 0-1-16,1 0 2 15,0 0-32-15,4 0-141 16,4 1 38-16</inkml:trace>
  <inkml:trace contextRef="#ctx0" brushRef="#br0" timeOffset="57985.24">17665 14556 905 0,'-5'4'288'15,"7"-4"41"-15,-3 0-236 16,1 0-84-16,0 0-23 15,0 0-13-15,0 0-15 16,0 0-1-16,0 0 1 16,0 0 11-16,0 1 9 15,1 0 12-15,7 14 5 16,2 6 3-16,30 40 0 16,-23-36 0-16,8 6 2 15,-1-2 0-15,5 3 1 16,-3-4 1-16,4 4 1 15,-5-6-1-15,1 0 0 0,-4-3 0 16,-1-2 0-16,-6-6 0 16,0 1-1-16,-6-6 1 15,-1 0 2-15,-3-6 0 16,-3-1 1-16,-2-3-1 16,0 0-51-16,0 0-52 15,-1-2-5-15,0 1-182 16,-1 0 11-16</inkml:trace>
  <inkml:trace contextRef="#ctx0" brushRef="#br0" timeOffset="58478">17502 15160 792 0,'1'19'285'0,"1"-9"15"16,-2-9-214-16,0-1-64 15,0 0-57-15,0 0-38 16,0 0-10-16,0 0-6 16,0 0 11-16,0-1 20 15,1 0 40-15,12-3 9 16,7-2 10-16,40-19 0 16,-37 13-1-16,2-2 0 15,-2 0 0-15,5-1 2 16,-5 3 0-16,2 1 1 15,-4 3 1-15,2 1 0 0,-7 1-1 16,4-1 1-16,-3 0-1 16,4-1 0-16,-2 0 0 15,1-1-1-15,-6 2 0 16,0 1 0-16,-8 2 0 16,0 0 1-16,-2 3 0 15,-3 0 39-15,-1 0 6 0,0 1 21 16,0 0 5-16,0 0 3 15,0 0-38-15,0 0-9 16,-1 0-24-16,1 0-11 16,0 0-2-16,0 0 0 15,1 0 2-15,10 1 3 16,11 0 2-16,38 1-1 16,-36-4-1-16,-2-3-107 15,1 1-181-15,3-2 24 16</inkml:trace>
  <inkml:trace contextRef="#ctx0" brushRef="#br0" timeOffset="65535.06">7165 9991 676 0,'-8'6'230'16,"5"-6"16"-16,-2 0-204 16,3 0-120-16,0 0-97 15,0 0-16-15,-5 2 7 16,-23 11 59-16,-45 21 98 0,37-18 124 15,-6-1 51-15,5-4 5 16,-6 4-12-16,4-3-65 16,-10 7-34-16,6 3-35 15,-11 8-8-15,3 2-4 16,-12 7-2-16,6 0 3 16,-10 5-1-16,10-2 2 15,-4-1 1-15,9-9 4 16,-3 4-2-16,8-7 1 15,-9 6-1-15,5-1 0 16,-7 10-1-16,6-3 1 0,-7 9 1 16,9-4 0-16,1 4 1 15,11-10 0-15,-4 3-1 16,7-11-1-16,-1 5-1 16,2-4 0-16,-6 10 0 15,4 1 0-15,-5 8-1 16,5-6 2-16,-1 2 0 15,3-3 0-15,-2 4-1 16,4-7 2-16,-1 4-2 16,0-3 1-16,-2 4-1 15,0-4 2-15,0 4-2 16,3-4 2-16,-5 3-1 16,4-2 0-16,-4 6 1 15,4-6 0-15,-4 4-1 16,6-7 1-16,0-3-2 0,10-11 2 15,0 1-2 1,6-3 1-16,-1 0 1 0,1-3 0 16,-7 9 0-16,0-1 1 15,-4 10-1-15,-2 1 2 16,-5 9-1-16,3-5 1 16,-6 5 0-16,3-7 1 0,-2 0 2 15,6-11 4-15,0 0 9 16,6-8 0-16,-1 4-2 15,2-5-4-15,-4 6-4 16,0-3-9-16,-3 3 0 16,6-8 9-16,1-2 12 15,4-7 2-15,5-2 1 16,6-5 0-16,0-1-8 16,2 0-11-16,1-3 0 15,1 0-2-15,2 0-2 16,2-2-1-16,-1 0-17 15,1 0-15-15,0 0-42 16,0 1-31-16,0-1-145 16,0-1 7-16,0 0-62 15</inkml:trace>
  <inkml:trace contextRef="#ctx0" brushRef="#br0" timeOffset="67296.61">6510 9847 97 0,'-25'-8'25'0,"-6"9"5"0,-2 6-26 16,-5 8 39-16,5 1 20 15,1 3 24-15,8-4 3 16,2 0 5-16,7-7-32 16,0 2-12-16,7-1-19 15,1-1 4-15,2-2-2 0,4 1-4 16,1-5-10-16,0-2-4 15,0 0-9-15,0 0-4 16,0 0-3-16,1 0-2 16,13 1 2-16,14 1 0 15,37 8 1-15,-24-8-1 16,-3 0 0-16,8 2-1 16,-4 3 0-16,5 0 0 15,-7 1 1-15,3 4-1 16,-9-1 2-16,3-1 0 15,-6-1 0-15,1 0 0 16,-5-2-1-16,-1 3 1 16,-4-2-1-16,-3 0 1 15,-7 0 0-15,-1-1 0 16,-5-3 2-16,-3-1 1 16,-2-2 3-16,-1-1 2 0,0 0 1 15,0 0-2-15,0 0-2 16,0 0-3-16,0 0-3 15,-1 0-2-15,1 0 0 16,-1 0 1-16,0 0 3 16,1 0 1-16,0 0 2 15,0 0 8-15,0 0 4 0,0 0 7 16,0 0 0-16,0 0-1 16,0 0-7-16,0 0-5 15,0 0-7-15,0 0-2 16,0 0-1-16,0 0 0 15,0 0 3-15,0 0 6 16,0 0 3-16,0 0 2 16,0 0-1-16,0 0-1 15,0 0-6-15,0 0 0 16,0 0 0-16,0 0 5 16,0 0 4-16,0 0 6 15,0 0 3-15,0 0 0 16,0-1-6-16,0 1-6 15,0 0-9-15,0 0-7 16,0 0-3-16,0 0 0 16,0 0 3-16,0 0 3 0,0 0 5 15,0 0 4-15,0 0 3 16,0 0 6-16,0 0 1 16,0 0-1-16,0 0-4 15,0 0-3-15,0 0-8 16,0 0-2-16,0 0-1 15,0 0 2-15,0 0 5 16,0 0 7-16,0 0 4 0,0 0 2 16,0 0-1-16,0 0-6 15,0 0-8-15,0 0-5 16,0 0-2-16,0 0-1 16,-1 0 2-16,1 0-3 15,-2 0 5-15,1 1 0 16,0 0 2-16,-1 30-1 15,-6 45 4-15,3-6 6 16,-1 18-299-16,-6 15 103 16</inkml:trace>
  <inkml:trace contextRef="#ctx0" brushRef="#br0" timeOffset="69115">7370 10332 319 0,'6'8'67'16,"-5"-4"28"-16,0-1-93 15,6 9-4-15,-3-6 0 16,-1 4 3-16,-2-2 0 0,2 1 4 15,-3-6 9-15,0 3 35 16,0 0 8-16,0-1 2 16,-2-1-3-16,1 5-8 15,-1 3-36-15,-6 8-7 16,-15 37-4-16,9-26-1 16,-2 5 1-16,-8 12-2 15,1 1 1-15,-5 7 3 16,-1 1-3-16,-3 2 0 15,8-12 1-15,-5 2-1 16,1-6-2-16,-10 10 5 16,0-3 0-16,-9 11 3 15,1-2 1-15,-7 11 5 16,9-16 1-16,-3 6 17 16,5-10 2-16,-3 4-1 15,4-15-1-15,-9 7 8 16,2-4-17-16,-11 7-3 0,2-4 5 15,-11 9 0-15,8-4 2 16,-6 0 12-16,8-9 3 16,-9-1-1-16,12-6-2 15,-16 10-14-15,9-4-11 16,-12 8-3-16,7 3-6 16,-7 7 0-16,15-12 3 15,-13 2 0-15,8-3-5 0,-5-1 5 16,13-10 19-16,-5 0-2 15,14-3 0-15,8-2 1 16,9-5-3-16,-7 10-24 16,4-2 0-16,-3 8-1 15,0 4 1-15,-10 11-4 16,5 0 1-16,-4 3 3 16,6-8 0-16,0 0 0 15,11-12 5-15,2-5 0 16,7-8 0-16,1 3-1 15,5-9 0-15,2-3 0 16,3-5 0-16,3 1 0 16,0-5-1-16,2 0 2 15,2 0-1-15,0-3 0 0,-2-2 0 16,2-2-13 0,0 0-19-16,0 0-51 0,1 0-32 15,0-1-98-15,0 0-60 16,1-6-23-16</inkml:trace>
  <inkml:trace contextRef="#ctx0" brushRef="#br0" timeOffset="69631.81">4856 12662 345 0,'-13'7'242'0,"-2"0"-26"15,4-3-70-15,0 4-65 16,3 2-48-16,1 4-15 16,2 3-19-16,0 7-2 15,0 3 1-15,0 4 2 16,-1-1 0-16,-7-2 3 16,-4-3 1-16,-2 2 1 15,-3-4 4-15,-3 2 7 16,6-5 0-16,0 3-1 0,4-4-4 15,2 3-6 1,6-4-7-16,2 3-3 0,2-3 0 16,5 1 2-16,2-5 1 15,7 1 0-15,0-3 2 16,6-1 1-16,1-3-1 16,-2 0 2-16,1-2-1 15,0-3 2-15,-2 1-1 16,4-1 2-16,-2-1-2 15,5-1 0-15,1-1 0 16,9-1 0-16,2-1 0 16,13 1 1-16,1 0 0 0,10 0 1 15,-4 1 0-15,3-2 2 16,-13 1-1-16,-4-1 3 16,-11 1 0-16,-8 0 2 15,-8-1-1-15,-1 2-1 16,-3 3-5-16,11 0-247 15,9-3 77-15</inkml:trace>
  <inkml:trace contextRef="#ctx0" brushRef="#br0" timeOffset="85854.19">15243 15498 621 0,'-12'-5'206'0,"-2"-3"25"16,0 0-162-16,4-2-41 16,0 0-14-16,0-2 11 15,1 2-3-15,-4-3-4 16,0 0-6-16,-1-3-8 16,2 0-11-16,-3-7-5 15,3 0 3-15,0-1 19 16,1 2 13-16,0 0 2 15,0 3 5-15,0-7-4 16,3-1-18-16,-1-4 0 16,2-1 3-16,1-4 2 15,4 7 4-15,-3-6 0 16,3 0-8-16,-1-9-7 16,2 3-2-16,2-11-10 0,3 0 0 15,4-18 0-15,2 3 2 16,3-1-3-16,-2 12 25 15,-1 13 49-15,-6 21 15 16,-1 0 3-16,-2-1 0 16,2-14-18-16,3-5-47 15,5-21-19-15,3-5-3 16,5-4 1-16,-1 7 3 16,3-9-2-16,-3 15 3 15,3 4 0-15,-1 9 2 0,-3-7-2 16,-2 8 2-16,-2-8 0 15,-4 5 0-15,2-6-1 16,2 2 2-16,7-9-2 16,0 8 0-16,7-17 0 15,0 1 0-15,6-12-1 16,-3 11-1-16,3-9-1 16,-2 22 0-16,-3 1-1 15,-5 14 2-15,3-9 0 16,-5 4 0-16,9-18 0 15,-2-1 1-15,7-11-2 16,-2 7 3-16,2-6 0 16,-6 9 1-16,5-8 0 15,-3 10 1-15,2-3-3 16,-3 5 1-16,4-2-1 16,-4 14 0-16,8-12 0 15,-1 3 1-15,10-8-1 0,-6 1 1 16,5-10-1-16,-11 15 0 15,2 0 0-15,-8 12 1 16,7-5 0-16,-4 5-1 16,13-11 1-16,-1 1 1 15,12-10-2-15,0 9-1 16,10-6 2-16,-9 12-3 0,10-9-1 16,-4 9 2-16,11-9-2 15,-5 8 0-15,10-8 2 16,-9 13 0-16,11-7 2 15,-10 10-2-15,18-10 0 16,-4 8 0-16,18-7 1 16,-8 4-2-16,22-11 2 15,-10 11 0-15,14-6-2 16,-9 14 1-16,14-3-2 16,-14 9 1-16,13-7 0 15,-6 3 2-15,24-11-5 16,-15 4 0-16,17-3-3 15,-16 7 0-15,14 0-3 16,-24 11 6-16,16 1 1 16,-17 10 3-16,16 2-1 0,-16 6 3 15,15 1-4-15,-16 7-4 16,15 2-9-16,-21 5 2 16,15 2-8-16,-15 5-2 15,16 5-5-15,-18 1-4 16,17 6-10-16,-13 2 1 15,16 5-2-15,-16 0 8 16,11 9 11-16,-14-1 10 0,12 13 3 16,-23-2 7-16,13 14-2 15,-14-5-1-15,12 16-1 16,-18-6 1-16,10 18-9 16,-16-4 1-16,6 19-2 15,-18-7 2-15,9 13 0 16,-13-7 7-16,9 18 3 15,-14-14 5-15,7 16-2 16,-12-11 2-16,8 15 0 16,-12-18 1-16,8 11-1 15,-9-14 1-15,1 15-2 16,-9-17 3-16,1 11-2 16,-9-9 1-16,5 13-1 15,-4-13 2-15,3 14-3 0,-4-11 2 16,4 12-1-16,-10-8 0 15,0 15-1-15,-6-15 2 16,3 15-1-16,-10-13 1 16,2 12 0-16,-5-21 0 15,-2 18 1-15,-4-16 1 16,1 18-1-16,0-17 1 16,-4 16 2-16,-3-19-2 15,-2 15 0-15,-1-18-1 16,-4 13 1-16,-4-14-2 0,-2 11 1 15,-1-9 0-15,-5 8-1 16,0-16 1-16,-3 8-1 16,-3-11 2-16,-6 2-3 15,-1-15 0-15,-9 13 0 16,1-12 1-16,-12 15-1 16,2-11 2-16,-12 14 0 15,4-9 1-15,-19 12 0 16,3-11 0-16,-24 17 1 15,4-11 1-15,-31 11 2 16,7-4 0-16,-28 7 1 16,14-14 0-16,-33 10 0 15,15-15 0-15,-30 9-1 16,12-9-7-16,-30 10-18 16,16-12-2-16,-22 6 8 0,18-17-44 15,-30 7-157-15,14-17 68 16</inkml:trace>
  <inkml:trace contextRef="#ctx0" brushRef="#br0" timeOffset="86770.16">14967 15123 731 0,'3'15'206'0,"-2"-12"30"16,6 0-179-16,5 4-84 15,11 7 2-15,5 3 19 0,17 8 3 16,3 2 1 0,7 9-1-16,-2 1 2 0,8 8-4 15,-7-5 1-15,10 11 0 16,-3-8 0-16,10 6 0 16,-5-5 2-16,11 6 0 15,-8-7 1-15,12 7-1 16,-5-5 1-16,22 8 1 15,-8-6 0-15,21 7 0 16,-7-4 1-16,18 5-1 16,-15-7-1-16,15 7 1 15,-12-6 0-15,17 5-1 16,-23-5 2-16,12 6-2 16,-12-6 1-16,15 5-1 15,-17-10 1-15,20 2-1 16,-10-11 0-16,14 5-1 15,-15-9 1-15,19 1 1 16,-15-7 1-16,20 3 0 0,-19-8 1 16,16-1-1-1,-14-1-1-15,16-2-1 16,-18-5 1-16,17 2 0 0,-14-5 0 16,13 2-1-16,-16-2 2 15,9 2-1-15,-15-1 0 16,9 1 0-16,-23-1 0 0,9 0 0 15,-16-5 1-15,8 0-1 16,-13-2 1-16,11 3-1 16,-13-1 0-16,11 5 0 15,-14 1 2-15,13 3-2 16,-13-1 2-16,10-2-2 16,-12-3 1-16,8-4-1 15,-13-8 0-15,11-7-1 16,-7-3 1-16,12-8 0 15,-7 0-8-15,20-8-220 16,-6 2 71-16</inkml:trace>
  <inkml:trace contextRef="#ctx0" brushRef="#br0" timeOffset="111864.33">10872 5201 173 0,'4'8'148'0,"-4"-7"-40"15,4-2-31-15,1-2-63 16,-5 2-25-16,3 0-4 31,29-10 1-31,37-19 10 0,-25 6 3 0,-5 0 2 16,6-5 0-16,-7 5 1 0,3 1 4 15,-8 5 0 1,0-1 6-16,-4 7 2 0,-2-3 4 16,-4 1-3-16,1-2-1 15,-2 3-5-15,-3-4-3 16,1 3-4-16,2-1 0 16,-6 1-17-16,-3-1-52 15,-6 4-42-15,-8-2-8 16,-10 5-66-16</inkml:trace>
  <inkml:trace contextRef="#ctx0" brushRef="#br0" timeOffset="112160.93">10991 5129 186 0,'-13'15'121'0,"6"-9"-13"0,3-5-47 15,5 1-21-15,-1-3-30 16,0 0-3-16,2 0-7 16,9-1 1-16,16-8 1 15,45-23 3-15,-29 9-1 0,10-9 4 16,-2 5 6-16,7-7 28 16,-7 5-2-16,-2-1 0 15,-10 7-3-15,-1-1-8 16,-12 10-28-16,3 2-1 15,-6 6-1-15,6 1 1 16,0 4-39-16,11 2-112 16,4 3 26-16</inkml:trace>
  <inkml:trace contextRef="#ctx0" brushRef="#br0" timeOffset="115381.57">10009 6042 748 0,'-2'6'203'0,"2"-1"45"16,-2-8-227-16,0 3-39 15,2 0-23-15,0 0-7 0,2 0 5 16,11 0 5-16,21-1 28 15,42-7 3-15,-37-2 3 16,-1-3 1-16,-10 3 3 16,0 0 0-16,-10 2 1 15,-1-1-2-15,-3 3 2 16,5-1-2-16,-1 0-1 16,4 3-1-16,-3 0 1 0,1 2 0 15,-3 2-4-15,-3 0-50 16,-6 0-42-16,-1 1-101 15,-2-2-31-15</inkml:trace>
  <inkml:trace contextRef="#ctx0" brushRef="#br0" timeOffset="115679.8">10368 5772 529 0,'1'0'148'0,"-1"0"30"16,-1-1-150-16,1 1-27 15,0 0-12-15,0 0-6 0,0 0 2 16,0 0-2-16,0 0 7 16,1 0 0-16,0 1 4 15,8 5 1-15,4 2 3 16,3-2-1-16,34 45 2 15,-32-34 0-15,-2 4 1 16,2 6-1-16,-6 3 1 16,0 17 1-1,-5 9 1-15,-12 39-159 0,-17 9 54 0</inkml:trace>
  <inkml:trace contextRef="#ctx0" brushRef="#br0" timeOffset="130139.81">25373 2699 619 0,'-18'13'124'0,"9"-9"53"16,28-7-204-16,0 3-145 15,7 8-16-15,3-6-58 16</inkml:trace>
  <inkml:trace contextRef="#ctx0" brushRef="#br0" timeOffset="151957.1">25752 3693 12 0,'-48'1'41'15,"-9"0"-9"1,-1 0-3-16,-10 6 0 0,10 3-14 16,-6 0-11-16,10-3-3 15,-9 3-13-15,12-3-12 16,-16 4-6-16,2 4-2 0,-13-1-1 16,5 0 6-16</inkml:trace>
  <inkml:trace contextRef="#ctx0" brushRef="#br0" timeOffset="152625.15">13461 8342 44 0,'-12'14'112'16,"4"-6"-44"-16,7-7-12 16,5 0-7-16,1 1-46 15,-5-2-22-15,2 0-42 16,9 1-5-16,10 0-25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38:26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10429 7030 1053 0,'-7'1'217'16,"-5"2"103"-16,-12-7-323 0,10 6-1 16,5 4-11-16,-4 13-14 15,2 0 0-15,-2 15-4 16,1 1 7-16,2 8 2 16,5-7 9-16,3 1-4 15,5-12 2-15,5-1-8 16,3-6 0-16,10 0-1 15,6-3 5-15,8 1 3 16,5-4 12-16,14-3 4 16,2-4 1-16,12 1 0 15,-4 1-1-15,5 12-67 16,-16 6-15-16,-11 13-15 16,-23 3 0-16,-19 10 2 15,-20-3 68-15,-15 4 54 16,-8-9 30-16,-9 5 20 0,6-10 2 15,-2-3 7-15,8-9-8 16,5-8 2-16,13-10-16 16,2-8 20-16,9-5-6 15,2-5-35-15,6 1-21 16,0-2-17-16,4-4-28 16,4-3-16-16,4 0-1 15,6-3-2-15,5 3 9 16,7 2-1-16,0 5 13 0,5 5 0 15,-4 5 6 1,4 4 2-16,-4 2 7 0,6 3 2 16,-5 0 4-16,5 3-43 15,-3-3-43-15,4-3-154 16,-7-4-8-16</inkml:trace>
  <inkml:trace contextRef="#ctx0" brushRef="#br0" timeOffset="218.15">10770 7140 766 0,'1'-26'144'16,"0"22"63"-16,4 5-236 16,2 4-11-16,-7-5-6 0,1 1 12 15,22 8 8-15,39 54 10 16,-27-24 5-1,-5 0 6-15,6 2 7 0,-3-6-2 16,7-2-91-16,0-11-91 16,10-8-5-16</inkml:trace>
  <inkml:trace contextRef="#ctx0" brushRef="#br0" timeOffset="931.93">12599 5831 900 0,'9'-27'175'0,"-5"0"83"16,1 7-277-16,5-3-3 16,-2 1 4-16,-2 2-1 15,0 6-2-15,-6 4-11 0,-7 7-5 16,-10 11-5-16,-9 3 1 16,-10 8 14-16,-4 3 25 15,0-1 40-15,11-4 10 16,8-2-8-16,9-7-8 15,7 4-17-15,7 2-36 16,8 5-12-16,1 1 5 16,19 1 5-16,7-5 8 15,14-5 3-15,3-6 7 0,15 1 3 16,-8 1-1-16,7 6-5 16,-14 7 0-16,2 10-7 15,-16 3-2-15,-3 8-3 16,-13-2 6-16,-4 5 0 15,-14-7 8-15,-13 11 5 16,-8-4 3-16,-8 5 3 16,-7-2 1-16,-7 3-2 15,2-12-3-15,-4-7 9 16,6-11 1-16,0-12 10 16,9-13 13-16,4-12 0 15,10-7-11-15,7-6-10 16,8 1-13-16,11-2-24 15,8 7 0-15,10 2-1 0,3 6 6 16,6 5-1-16,-2 6 10 16,6 5 0-16,-6 4 2 15,0 3 2-15,-6 1 4 16,-1 1 3-16,-6 1 0 16,0-2 3-16,-9-4-28 15,-2 0-78-15,-9-4-53 16,-7-11-47-16,-9-6-81 0</inkml:trace>
  <inkml:trace contextRef="#ctx0" brushRef="#br0" timeOffset="1181.26">13157 5657 162 0,'19'-9'104'16,"1"-1"0"-16,6-8-9 15,7 0-58-15,8 2 0 16,-1 2-16-16,3 10-10 16,-10 9-12-16,-1 10 2 15,-12 3 0-15,0 5 4 16,-11-6-2-16,-2-1 1 16,-1-8 0-16,9-7 0 15,9-10 1-15,37-27 8 16,16-23 5-16,39-31-137 15,2-20 54-15</inkml:trace>
  <inkml:trace contextRef="#ctx0" brushRef="#br0" timeOffset="1884.6">11522 6680 732 0,'-42'32'162'0,"11"-20"63"15,2 1-228-15,11 4-39 0,2 0-69 16,4-2-34-16,4-3-49 16,5-6 6-16,3-2 18 15,0-4 72-15,0-1 58 16,0-1 62-16,1 1 48 15,3-2 5-15,24-13 0 16,36-43-25-16,-25 30-10 16,-2 0-36-16,16-10-1 15,-3 0 0-15,15-7 1 16,-6 1-2-16,5-4 2 16,-10 12-4-16,4-2 2 15,-15 9 0-15,1-1 2 16,-10 7-2-16,-5 3 1 15,-12 10-1-15,-4 0 6 16,-8 8 32-16,-4 2 39 16,-1-1 11-16,-1 2 16 0,1-1-3 15,0 1-28-15,-2-1-71 16,1 0-194-16,-1-1 41 16</inkml:trace>
  <inkml:trace contextRef="#ctx0" brushRef="#br0" timeOffset="2199.96">11902 6095 344 0,'-25'-1'129'16,"3"3"10"-16,7 1-96 16,0 0-19-16,7 1-25 0,3-1-54 15,5 1-10-15,3 4-6 16,2-3 1-16,2 1 3 16,4 1 44-16,6-2 4 15,-1-2 4-15,6 1-3 16,3-1 2-16,5-2 1 15,-3 1 5-15,5 1 1 16,-4 0 5-16,2 3-1 16,-6 0 0-16,-2 0 0 15,-7-2-1-15,1 1 1 16,-3 4 2-16,3 0 1 16,-1 3 2-16,4 4 1 15,0 2-3-15,0 7 2 16,-2 2 0-16,-6 16 14 0,-5 8 8 15,-12 27 9-15,-11 14-69 16,-20 21 30-16</inkml:trace>
  <inkml:trace contextRef="#ctx0" brushRef="#br0" timeOffset="12787.34">12431 6637 201 0,'-11'14'79'15,"-1"-5"3"-15,2 0-60 16,-6 4-2-16,-5 4-15 16,-8 5-5-16,-3 6-1 15,-12 4 1-15,-3 0 1 16,-12 5-1-16,3-3 5 16,-8 0 30-16,4-5 11 0,-4 2 13 15,9-8 3-15,-2 0 4 16,12-2-29-16,-4 0-11 15,14-7-12-15,-2 2-5 16,8-2-7-16,-3-3-14 16,9-2-12-16,-2 1-1 15,6-5 1-15,-1 0 1 16,4-4 13-16,-3 0 3 16,0-2-13-16,2-2-73 15,2 0-38-15,1 0-26 16</inkml:trace>
  <inkml:trace contextRef="#ctx0" brushRef="#br0" timeOffset="13127.49">11447 6886 423 0,'-9'1'134'15,"2"-2"23"1,-4 3-125-16,0 2-5 0,0 3-21 16,2 4-8-16,0 4-4 15,2 7-2-15,2 4 1 16,1 4 0-16,0-1 2 0,1 6 2 16,-1-4 2-16,0 5 0 15,-1-1 1-15,1 5-2 16,-1-3 0-16,2 3-2 15,1-10-1-15,9 2-2 16,5-10 1-16,11-2 0 16,7-7 4-16,14-8 2 15,4-10-3-15,18-16-137 16,1-7 44-16</inkml:trace>
  <inkml:trace contextRef="#ctx0" brushRef="#br0" timeOffset="120703.2">22328 16151 384 0,'22'-10'84'15,"-4"-2"37"-15,0-2-112 16,11-2-3-16,-2 0-1 16,7 1-2-16,-1 1-1 15,6 0 1-15,-1 2 8 0,2-3 6 16,-4 3 3-16,9-4 1 15,-4-1 2-15,3 0-8 16,-6 2-5-16,4 1-3 16,-11 2-1-16,1 0-3 15,-4 1-1-15,3 1 0 16,-7 0-1-16,5 0 1 16,-4 1-1-16,3 0 0 15,-3 1 0-15,4 0 0 16,-6 4 1-16,5-2-1 15,-6 2-1-15,2 1-80 16,-2 2-72-16,-1 1-6 16</inkml:trace>
  <inkml:trace contextRef="#ctx0" brushRef="#br0" timeOffset="121013.37">22706 16491 605 0,'2'2'130'0,"-1"-3"48"15,5-2-174-15,-6 2-14 16,5 0 3-16,28-16 4 15,41-25 6-15,-23 10 1 16,-1-1-1-16,10-2-3 16,-2 2 1-16,12-3-2 15,-4 4 1-15,9-5-3 16,-7 2-18-16,15-3-161 16,-6 0 45-16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17:41:05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23704 10225 852 0,'16'34'146'16,"7"18"95"-16,2 8-264 15,10 29 13-15,1 8 5 16,14 31 0-16,-9-11 3 15,8 29 0-15,-2-14-2 16,8 16-28-16,-9-23-31 0,4 33-60 16,-12-16-113-16,-12 17 2 15,-21-10-70-15</inkml:trace>
  <inkml:trace contextRef="#ctx0" brushRef="#br0" timeOffset="253.33">23660 12163 855 0,'29'27'129'0,"-2"-7"101"16,23 8-275-16,11-1 24 15,31-14 2-15,3-20 1 16,22-29-1-16,-2-22 4 16,31-32 3-16,-6-16 3 15,25-42-206-15,-7-17 74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9T15:53:30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23273 9162 596 0,'-1'-6'207'0,"-1"-1"31"15,-3 4-157-15,1 0-37 16,3 2-22-16,0 0-4 16,0 0-14-16,0 0-13 15,0 1-4-15,1 0-8 0,0 0-4 16,0 0 0-16,0-1 10 16,1-1 4-16,0 1 8 15,6-1 2-15,6-4 1 16,-2-1 0-16,36-19 0 15,-35 17 0-15,-2 1-1 16,3 1 0-16,0 2-1 16,-2-2 1-16,3 5-1 0,-2-1 1 15,-3 1 1-15,-2 1 1 16,-4 2 1-16,-2-2 1 16,-1 0 0-16,-1 1 1 15,1 0-1-15,0 0-1 16,0 0-2-16,0 0-1 15,0-1 0-15,0 0 1 16,0-1 1-16,0 1 3 16,0 0 2-16,0 1 2 15,0 0-2-15,0 0-54 16,0 0-103-16,0 0-74 16,-1 0-65-16</inkml:trace>
  <inkml:trace contextRef="#ctx0" brushRef="#br0" timeOffset="33453.65">11949 5525 306 0,'40'41'68'16,"-31"-42"24"-16,5-1-86 16,3-2-13-16,11 0 1 15,1 1 3-15,6 1-1 16,1 2 3-16,7 0-6 0,-4 3 2 15,8 0-5-15,-4-2 2 16,11 1-2-16,-2 3 1 16,11-3-1-16,1 3 3 15,16 4 0-15,-2 0 0 16,14 1 3-16,-5 3 1 16,16 1 0-16,-8-2 2 15,14 1-1-15,-11-3-1 0,12-2 1 16,-15-3 1-16,15 1-1 15,-17-5 2-15,12 3 1 16,-14-3 0-16,12 1-1 16,-13 1 1-16,13 0-3 15,-9-2 2-15,15 3-1 16,-9-2 0-16,10-1 0 16,-11 0 1-16,12 2-1 15,-14-2 2-15,12 0-1 16,-13-1 0-16,15 1 0 15,-13 0 0-15,16 1 3 16,-14-4-2-16,19 0 0 16,-15-2 3-16,16-3 1 15,-17-1-4-15,9 0 2 16,-14-1-2-16,12 2-1 0,-16 1-3 16,15 1 3-16,-6-1 0 15,23 0 1-15,-8-3 1 16,19-4 1-16,-12-1 0 15,21-5 0-15,-22-1-1 16,15-2 3-16,-16 4 2 16,16-1-3-16,-23 6-1 15,21 0 0-15,-16 6-3 0,22 0 1 16,-15 0 0 0,24-1 2-16,-17 1-1 0,15-3-1 15,-19 1-3-15,16 0 2 16,-21 4-1-16,16-3 1 15,-18 2 3-15,20 1-2 16,-19 1 0-16,22 0 0 16,-16 3-2-16,23 1 0 15,-22 0 1-15,22 2-2 16,-21 1 2-16,21-2 1 16,-20-2-2-16,20 1 1 15,-23-1-1-15,19-1 0 16,-18 2 0-16,20 2 2 15,-15-2 1-15,27-3 0 0,-17 0 1 16,25-3-1-16,-18-2 1 16,19-2-3-16,-23 0 0 15,21 0 1-15,-24 2-1 16,19-3-1-16,-17 3 3 16,19-3 1-16,-22-2-2 15,16 1 0-15,-20 1 1 16,13 1 0-16,-24-1 1 15,19 3 43-15,-21 1 5 0,9-2 2 16,-24 5-1-16,16-3 3 16,-27-1-41-16,8-4-6 15,-18 3-1-15,8-7 18 16,-24 4 1-16,2 2 12 16,-15-2 4-16,-4 2 2 15,-16 3-19-15,-7-1-5 16,-16 4-11-16,-2 3-4 15,-10 1-2-15,-2 0-14 16,0 0-117-16,13-4-63 16,3-8-33-16</inkml:trace>
  <inkml:trace contextRef="#ctx0" brushRef="#br0" timeOffset="37839.83">9339 8461 969 0,'7'10'204'0,"-4"-6"79"16,-2-1-298-16,5 0-30 15,-6-3 1-15,1 0 0 16,16 9 10-16,50 28 12 15,-35-20 16-15,4 3 0 16,-7-1 1-16,2 3 1 16,-2-6 2-16,4 6 0 15,-1-2 1-15,12-1 0 0,0 2 3 16,14 9-2-16,-1 0 1 16,11 13 0-16,-3 0-1 15,11 10-3-15,-7-4 1 16,15 3-2-16,-4-12 0 15,11 3-2-15,-9-13 1 16,13 2 1-16,-12-9 1 16,12 1-3-16,-13-6 3 15,8-2-4-15,-15-6-1 0,13-3-3 16,-8-6 1-16,16-4-4 16,-5-4 2-16,13-4-2 15,-9 1 2-15,18 0 1 16,-11 2 6-16,14-2 1 15,-10 3 4-15,11 1 2 16,-18 0-1-16,9 0-2 16,-15-3 1-16,11 0 0 15,-13-1 4-15,11 1-3 16,-16-1 1-16,12 3-3 16,-14-1-1-16,16 2 1 15,-11 1 2-15,20 3-1 16,-8 0 4-16,23 1 2 0,-13-4-6 15,22 0 1-15,-11-2 1 16,21 3 1-16,-16-1-4 16,18 3 1-16,-14 1 2 15,16 1-2-15,-14 1-2 16,21-1 4-16,-14 2-2 16,20-2 0-16,-17 3 0 15,22-2 0-15,-20 0-2 16,23-1 1-16,-18 3 0 0,21-2 0 15,-20 3-2-15,18 1 1 16,-20-1 0-16,18 1 2 16,-18 2-1-16,16-4 1 15,-18 2 0-15,19-2 2 16,-19-2-5-16,18-4 3 16,-17 2 1-16,17-2 1 15,-24 1-2-15,16-4-1 16,-22 4 1-16,10-1-3 15,-20-3-1-15,14 5-1 16,-24 3 3-16,13-2-3 16,-17 2 2-16,11 5-2 15,-17-4 5-15,17 1-2 16,-14 1 5-16,18-1-1 16,-16 0 1-16,16-2-1 15,-15-1 0-15,12 3-1 16,-16-1-2-16,9-2 2 0,-17 4-2 15,12 2 0-15,-18 0 0 16,10 2 0-16,-11 1 1 16,14 3 1-16,-10-1 0 15,13 1 0-15,-13 0 1 16,13 0-1-16,-14-4 0 0,12 0-2 16,-16-4 1-16,18-2 2 15,-15-2-2-15,12-4 1 16,-10-3 1-16,10 0 0 15,-13 0-2-15,12-4 0 16,-14 1 0-16,12 0-1 16,-13-1 2-16,10-3-1 15,-13 4 0-15,12-4 0 16,-14-1 1-16,13-3 0 16,-15 1 2-16,12-5 2 15,-16 4 0-15,4-1-2 16,-15 6-1-16,10-3 3 15,-20 1-2-15,0-1 0 16,-12 1 2-16,0-3 0 16,-15 3-2-16,2-1 8 15,-6 2 7-15,-3 1 19 0,-6 1 16 16,-6 3 27-16,-3 3 8 16,-6 1 24-16,-1 2-8 15,-2 0 1-15,0 2-24 16,0 0-11-16,-1-1-29 15,0 1-12-15,1 0-16 16,0 0-6-16,-1 0-4 16,1 0-2-16,0-1 1 0,0 1-3 15,-1 0 0-15,1-1-2 16,0 0-1-16,0 1 0 16,0-1 2-16,0 1-1 15,0 0 2-15,0 0 0 16,0-2 1-16,-1 2-2 15,1 0 0-15,0 0-5 16,0 0-3-16,0-1-4 16,0 1 1-16,0-1-1 15,0 0 5-15,0 0 3 16,1 0 2-16,0-2 1 16,1-1 3-16,11-17-1 15,34-35 3-15,-27 23 2 16,3-2 2-16,7-17 0 15,1-1 0-15,8-14-2 16,-6 3-1-16,8-13-1 0,-7 10-1 16,3 0 0-16,-10 18 0 15,3-1-1-15,-11 21-1 16,3-6 0-16,1-2-1 16,6-7 0-16,-3 4 0 15,1-2 1-15,-7 13 3 16,-5 9 3-16,-8 9 2 15,-3 4 3-15,-3 6-3 16,-1 0-41-16,-1 1-65 16,0 0-155-16,0 0-136 0,-5 2-68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E2A1D-C562-47FC-9BFD-9CD4CFA593DB}" type="datetimeFigureOut">
              <a:rPr lang="en-IN" smtClean="0"/>
              <a:t>28-09-2023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879DB-3009-41DD-BEA6-675EED3631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71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5170-2587-40A8-9776-F41F1A64C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2BF5B-3816-45A3-AA6D-C987DCC47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47486-9F6D-4ACA-BB42-D7C25366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4691E-31C5-4613-AD66-920510BD2096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EF63-A4DF-4A3C-89BF-BE0FD1CEE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D534E-1F1A-4D1D-8CB1-E486A7F7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54112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50D5D-138D-40A6-B170-51125E3F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E4F38-D739-42BE-A9B5-DDFBE4E31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E457B-3E8B-433C-9318-DFA809BA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0D6B0-886F-41F1-9600-CFA136232504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90984-309B-44FB-9D9D-80654FE9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4EF89-B5B6-4001-8683-DC9C8407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8588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046D01-528E-40E3-903E-EE4441C57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4F4A-F974-4F0B-9AE4-3E56FBEF4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196B4-0E3B-4E58-A85F-284AA499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CF0A-99D4-44E1-BCA6-70F99D7D01EE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7857F-1A20-4A2B-8464-02452BDE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1F358-BB48-4243-B070-FAC0C4C0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65180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3E2D-405A-447B-8B8D-E04701CD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3EC9-1CA4-48BB-BBC4-D279A5F08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FE92B-BDCB-4B85-89A8-46FE6AF6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F3C2-5AE6-4D08-9BAE-518FB33DECD8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E5B59-1CFD-4693-98C3-92702E7E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47EFC-945E-4B45-B88B-BB089BAF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13775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7031-0C89-4CED-A8BA-168CED04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B3250-3A92-495C-94D7-CE429681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BE6FB-F654-4CA9-A824-4E287DD0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5D745-6256-49CA-87E2-A8A1B6D928B0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A8D70-55F1-4998-9250-976FAAE8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8345-A20B-4675-AA9A-2A8D3C80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06792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1BA5-E4E5-4203-BDB3-D37E4740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9964B-3B1A-482E-B35E-988C143AB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811BF-5756-4518-B043-C926F0BA8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55E18-F915-4A87-B5FF-5E7F39BF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F5CA-3692-4BC3-B63B-1F0227E94F5C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66929-CB58-4EC0-8319-F6320FCA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0427A-CBF2-4B73-998E-DEA8E09F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57086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8189A-1913-4800-AAB5-C936E8EB1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E31A1-5D65-4EA5-B5C3-D90193F9A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521DC-2089-48A5-9F5C-B01282698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A606C1-666C-41FF-9FDB-A29949425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14470-022A-458B-8A6F-8F79867AE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26F81-D714-4952-912A-89159DF5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D5EC2-08AA-4F75-B86D-3BC3F06FAF92}" type="datetime1">
              <a:rPr lang="en-IN" smtClean="0"/>
              <a:t>28-09-2023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08728-8EA4-4A3F-889D-813E1430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62F58-BB6D-41DD-9E78-CCAC16C4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53328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9B23-8277-4BE6-8ED4-F216EDAC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8BCE3-1DB1-47FE-95A0-104438BD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1017-9E6A-4F9C-AFFF-4997B8BE04F1}" type="datetime1">
              <a:rPr lang="en-IN" smtClean="0"/>
              <a:t>28-09-2023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623E2-CD23-4E58-BCE0-C824EFE4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0CCD4-8B31-4973-A48E-0A3FE105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89254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39C5D-EDB0-4771-AF36-0FB6E0E6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FBE9-9652-4151-90C4-91DBC9111319}" type="datetime1">
              <a:rPr lang="en-IN" smtClean="0"/>
              <a:t>28-09-2023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53955-936B-4C80-AA4C-B4EC04B5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D8D4-15AF-447C-A1C8-4949ABBB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06233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A413-8393-4C04-84A7-690C5123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B9B11-376F-425A-9F7E-C3BC9E170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C055D-E06D-4673-A2AA-0E7635A50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B8756-F17F-4CB3-AEB5-0972081BC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5EF19-F371-439D-B941-4D540713A4E6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A557C-997C-4F48-B695-FA70BB51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B2583-2D49-44F0-A9EE-D69AC23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65389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9CC2-648C-4A31-9183-F1F2BB0AE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8B91B-EEC4-4271-ADB1-0C7F4B6BD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98545-F40C-4815-9FD7-0322D45A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EF28C-0AC4-49B3-BDD5-1AF5F6D8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1C8DD-35E3-4762-9B54-B25E2834C97B}" type="datetime1">
              <a:rPr lang="en-IN" smtClean="0"/>
              <a:t>28-09-2023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0C085-1B92-4935-B90B-590319A9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AF628-CF53-4E18-86FC-7AB2FF94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76829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AAD77-2DE1-4114-BC6A-CF2FBD0A5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9671D-0FAC-4587-A04E-2079DA5A2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80318-8326-44EB-BF77-7ED8452D2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279EA-F670-45B8-9EE4-ED4D8F6CE7C3}" type="datetime1">
              <a:rPr lang="en-IN" smtClean="0"/>
              <a:t>28-09-2023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BCC37-0BD9-400D-8740-9792251C1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99B3-FD69-4B8D-8E08-9A8F4F711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CC2D-47DF-4FAD-B7D7-4FAE988F391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69AC34-F9F1-D3C2-5F7C-AF726C0AA49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185537" y="6642100"/>
            <a:ext cx="18494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D89B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Company Proprietary</a:t>
            </a:r>
          </a:p>
        </p:txBody>
      </p:sp>
    </p:spTree>
    <p:extLst>
      <p:ext uri="{BB962C8B-B14F-4D97-AF65-F5344CB8AC3E}">
        <p14:creationId xmlns:p14="http://schemas.microsoft.com/office/powerpoint/2010/main" val="330744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12" Type="http://schemas.openxmlformats.org/officeDocument/2006/relationships/image" Target="../media/image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35.jpeg"/><Relationship Id="rId7" Type="http://schemas.openxmlformats.org/officeDocument/2006/relationships/diagramColors" Target="../diagrams/colors7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7.xml"/><Relationship Id="rId7" Type="http://schemas.openxmlformats.org/officeDocument/2006/relationships/image" Target="../media/image36.jpeg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7.xml"/><Relationship Id="rId5" Type="http://schemas.openxmlformats.org/officeDocument/2006/relationships/diagramColors" Target="../diagrams/colors77.xml"/><Relationship Id="rId4" Type="http://schemas.openxmlformats.org/officeDocument/2006/relationships/diagramQuickStyle" Target="../diagrams/quickStyle7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8.xml"/><Relationship Id="rId7" Type="http://schemas.openxmlformats.org/officeDocument/2006/relationships/image" Target="../media/image37.png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8.xml"/><Relationship Id="rId5" Type="http://schemas.openxmlformats.org/officeDocument/2006/relationships/diagramColors" Target="../diagrams/colors78.xml"/><Relationship Id="rId4" Type="http://schemas.openxmlformats.org/officeDocument/2006/relationships/diagramQuickStyle" Target="../diagrams/quickStyle7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79.xml"/><Relationship Id="rId7" Type="http://schemas.microsoft.com/office/2007/relationships/diagramDrawing" Target="../diagrams/drawing7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79.xml"/><Relationship Id="rId5" Type="http://schemas.openxmlformats.org/officeDocument/2006/relationships/diagramQuickStyle" Target="../diagrams/quickStyle79.xml"/><Relationship Id="rId4" Type="http://schemas.openxmlformats.org/officeDocument/2006/relationships/diagramLayout" Target="../diagrams/layout7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q3uEqRnr_2Hb9M-hz6GPVg_x9TUQ9PJA" TargetMode="External"/><Relationship Id="rId3" Type="http://schemas.openxmlformats.org/officeDocument/2006/relationships/diagramLayout" Target="../diagrams/layout80.xml"/><Relationship Id="rId7" Type="http://schemas.openxmlformats.org/officeDocument/2006/relationships/hyperlink" Target="https://youtu.be/is6DMB-nNlE" TargetMode="External"/><Relationship Id="rId2" Type="http://schemas.openxmlformats.org/officeDocument/2006/relationships/diagramData" Target="../diagrams/data8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0.xml"/><Relationship Id="rId5" Type="http://schemas.openxmlformats.org/officeDocument/2006/relationships/diagramColors" Target="../diagrams/colors80.xml"/><Relationship Id="rId4" Type="http://schemas.openxmlformats.org/officeDocument/2006/relationships/diagramQuickStyle" Target="../diagrams/quickStyle8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1.xml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5" Type="http://schemas.openxmlformats.org/officeDocument/2006/relationships/diagramColors" Target="../diagrams/colors81.xml"/><Relationship Id="rId4" Type="http://schemas.openxmlformats.org/officeDocument/2006/relationships/diagramQuickStyle" Target="../diagrams/quickStyle8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7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3.xml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5" Type="http://schemas.openxmlformats.org/officeDocument/2006/relationships/diagramColors" Target="../diagrams/colors83.xml"/><Relationship Id="rId4" Type="http://schemas.openxmlformats.org/officeDocument/2006/relationships/diagramQuickStyle" Target="../diagrams/quickStyle8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4.xml"/><Relationship Id="rId7" Type="http://schemas.openxmlformats.org/officeDocument/2006/relationships/image" Target="../media/image45.png"/><Relationship Id="rId2" Type="http://schemas.openxmlformats.org/officeDocument/2006/relationships/diagramData" Target="../diagrams/data8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4.xml"/><Relationship Id="rId5" Type="http://schemas.openxmlformats.org/officeDocument/2006/relationships/diagramColors" Target="../diagrams/colors84.xml"/><Relationship Id="rId4" Type="http://schemas.openxmlformats.org/officeDocument/2006/relationships/diagramQuickStyle" Target="../diagrams/quickStyle8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5.xml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6.xml"/><Relationship Id="rId2" Type="http://schemas.openxmlformats.org/officeDocument/2006/relationships/diagramData" Target="../diagrams/data8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6.xml"/><Relationship Id="rId5" Type="http://schemas.openxmlformats.org/officeDocument/2006/relationships/diagramColors" Target="../diagrams/colors86.xml"/><Relationship Id="rId4" Type="http://schemas.openxmlformats.org/officeDocument/2006/relationships/diagramQuickStyle" Target="../diagrams/quickStyle8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7.xml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7" Type="http://schemas.openxmlformats.org/officeDocument/2006/relationships/customXml" Target="../ink/ink9.xml"/><Relationship Id="rId2" Type="http://schemas.openxmlformats.org/officeDocument/2006/relationships/diagramData" Target="../diagrams/data8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8.xml"/><Relationship Id="rId5" Type="http://schemas.openxmlformats.org/officeDocument/2006/relationships/diagramColors" Target="../diagrams/colors88.xml"/><Relationship Id="rId10" Type="http://schemas.openxmlformats.org/officeDocument/2006/relationships/image" Target="../media/image50.emf"/><Relationship Id="rId4" Type="http://schemas.openxmlformats.org/officeDocument/2006/relationships/diagramQuickStyle" Target="../diagrams/quickStyle88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diagramLayout" Target="../diagrams/layout89.xml"/><Relationship Id="rId7" Type="http://schemas.openxmlformats.org/officeDocument/2006/relationships/customXml" Target="../ink/ink10.xml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9.xml"/><Relationship Id="rId5" Type="http://schemas.openxmlformats.org/officeDocument/2006/relationships/diagramColors" Target="../diagrams/colors89.xml"/><Relationship Id="rId4" Type="http://schemas.openxmlformats.org/officeDocument/2006/relationships/diagramQuickStyle" Target="../diagrams/quickStyle8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customXml" Target="../ink/ink1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diagramLayout" Target="../diagrams/layout90.xml"/><Relationship Id="rId7" Type="http://schemas.openxmlformats.org/officeDocument/2006/relationships/customXml" Target="../ink/ink14.xml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hyperlink" Target="https://konghq.com/kong" TargetMode="External"/><Relationship Id="rId3" Type="http://schemas.openxmlformats.org/officeDocument/2006/relationships/diagramLayout" Target="../diagrams/layout91.xml"/><Relationship Id="rId7" Type="http://schemas.openxmlformats.org/officeDocument/2006/relationships/hyperlink" Target="https://www.youtube.com/playlist?list=PLq3uEqRnr_2GleAdJYmlBkB_RfbjMGdoH" TargetMode="External"/><Relationship Id="rId12" Type="http://schemas.openxmlformats.org/officeDocument/2006/relationships/image" Target="../media/image59.emf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1.xml"/><Relationship Id="rId11" Type="http://schemas.openxmlformats.org/officeDocument/2006/relationships/customXml" Target="../ink/ink16.xml"/><Relationship Id="rId5" Type="http://schemas.openxmlformats.org/officeDocument/2006/relationships/diagramColors" Target="../diagrams/colors91.xml"/><Relationship Id="rId10" Type="http://schemas.openxmlformats.org/officeDocument/2006/relationships/hyperlink" Target="https://aws.amazon.com/api-gateway" TargetMode="External"/><Relationship Id="rId4" Type="http://schemas.openxmlformats.org/officeDocument/2006/relationships/diagramQuickStyle" Target="../diagrams/quickStyle91.xml"/><Relationship Id="rId9" Type="http://schemas.openxmlformats.org/officeDocument/2006/relationships/hyperlink" Target="https://cloud.google.com/apige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2.xml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2.xml"/><Relationship Id="rId5" Type="http://schemas.openxmlformats.org/officeDocument/2006/relationships/diagramColors" Target="../diagrams/colors92.xml"/><Relationship Id="rId4" Type="http://schemas.openxmlformats.org/officeDocument/2006/relationships/diagramQuickStyle" Target="../diagrams/quickStyle9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diagramLayout" Target="../diagrams/layout32.xml"/><Relationship Id="rId7" Type="http://schemas.openxmlformats.org/officeDocument/2006/relationships/diagramData" Target="../diagrams/data33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0" Type="http://schemas.openxmlformats.org/officeDocument/2006/relationships/diagramColors" Target="../diagrams/colors33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Layout" Target="../diagrams/layout34.xml"/><Relationship Id="rId7" Type="http://schemas.openxmlformats.org/officeDocument/2006/relationships/image" Target="../media/image16.jpe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10" Type="http://schemas.openxmlformats.org/officeDocument/2006/relationships/image" Target="../media/image19.jpeg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11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7.xml"/><Relationship Id="rId3" Type="http://schemas.openxmlformats.org/officeDocument/2006/relationships/diagramLayout" Target="../diagrams/layout36.xml"/><Relationship Id="rId7" Type="http://schemas.openxmlformats.org/officeDocument/2006/relationships/diagramData" Target="../diagrams/data37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11" Type="http://schemas.microsoft.com/office/2007/relationships/diagramDrawing" Target="../diagrams/drawing37.xml"/><Relationship Id="rId5" Type="http://schemas.openxmlformats.org/officeDocument/2006/relationships/diagramColors" Target="../diagrams/colors36.xml"/><Relationship Id="rId10" Type="http://schemas.openxmlformats.org/officeDocument/2006/relationships/diagramColors" Target="../diagrams/colors37.xml"/><Relationship Id="rId4" Type="http://schemas.openxmlformats.org/officeDocument/2006/relationships/diagramQuickStyle" Target="../diagrams/quickStyle36.xml"/><Relationship Id="rId9" Type="http://schemas.openxmlformats.org/officeDocument/2006/relationships/diagramQuickStyle" Target="../diagrams/quickStyl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Vespa_sidecar.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3.xml"/><Relationship Id="rId3" Type="http://schemas.openxmlformats.org/officeDocument/2006/relationships/diagramLayout" Target="../diagrams/layout42.xml"/><Relationship Id="rId7" Type="http://schemas.openxmlformats.org/officeDocument/2006/relationships/diagramData" Target="../diagrams/data43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11" Type="http://schemas.microsoft.com/office/2007/relationships/diagramDrawing" Target="../diagrams/drawing43.xml"/><Relationship Id="rId5" Type="http://schemas.openxmlformats.org/officeDocument/2006/relationships/diagramColors" Target="../diagrams/colors42.xml"/><Relationship Id="rId10" Type="http://schemas.openxmlformats.org/officeDocument/2006/relationships/diagramColors" Target="../diagrams/colors43.xml"/><Relationship Id="rId4" Type="http://schemas.openxmlformats.org/officeDocument/2006/relationships/diagramQuickStyle" Target="../diagrams/quickStyle42.xml"/><Relationship Id="rId9" Type="http://schemas.openxmlformats.org/officeDocument/2006/relationships/diagramQuickStyle" Target="../diagrams/quickStyl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6.xml"/><Relationship Id="rId3" Type="http://schemas.openxmlformats.org/officeDocument/2006/relationships/diagramLayout" Target="../diagrams/layout45.xml"/><Relationship Id="rId7" Type="http://schemas.openxmlformats.org/officeDocument/2006/relationships/diagramData" Target="../diagrams/data46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11" Type="http://schemas.microsoft.com/office/2007/relationships/diagramDrawing" Target="../diagrams/drawing46.xml"/><Relationship Id="rId5" Type="http://schemas.openxmlformats.org/officeDocument/2006/relationships/diagramColors" Target="../diagrams/colors45.xml"/><Relationship Id="rId10" Type="http://schemas.openxmlformats.org/officeDocument/2006/relationships/diagramColors" Target="../diagrams/colors46.xml"/><Relationship Id="rId4" Type="http://schemas.openxmlformats.org/officeDocument/2006/relationships/diagramQuickStyle" Target="../diagrams/quickStyle45.xml"/><Relationship Id="rId9" Type="http://schemas.openxmlformats.org/officeDocument/2006/relationships/diagramQuickStyle" Target="../diagrams/quickStyle4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diagramLayout" Target="../diagrams/layout49.xml"/><Relationship Id="rId7" Type="http://schemas.openxmlformats.org/officeDocument/2006/relationships/diagramData" Target="../diagrams/data50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11" Type="http://schemas.microsoft.com/office/2007/relationships/diagramDrawing" Target="../diagrams/drawing50.xml"/><Relationship Id="rId5" Type="http://schemas.openxmlformats.org/officeDocument/2006/relationships/diagramColors" Target="../diagrams/colors49.xml"/><Relationship Id="rId10" Type="http://schemas.openxmlformats.org/officeDocument/2006/relationships/diagramColors" Target="../diagrams/colors50.xml"/><Relationship Id="rId4" Type="http://schemas.openxmlformats.org/officeDocument/2006/relationships/diagramQuickStyle" Target="../diagrams/quickStyle49.xml"/><Relationship Id="rId9" Type="http://schemas.openxmlformats.org/officeDocument/2006/relationships/diagramQuickStyle" Target="../diagrams/quickStyle5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hat.com/en/topics/microservices/what-is-a-service-mesh" TargetMode="External"/><Relationship Id="rId3" Type="http://schemas.openxmlformats.org/officeDocument/2006/relationships/diagramLayout" Target="../diagrams/layout51.xml"/><Relationship Id="rId7" Type="http://schemas.openxmlformats.org/officeDocument/2006/relationships/image" Target="../media/image24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edhat.com/en/topics/microservices/what-is-a-service-mes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nginx.com/blog/what-is-a-service-mesh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diagramLayout" Target="../diagrams/layout52.xml"/><Relationship Id="rId7" Type="http://schemas.openxmlformats.org/officeDocument/2006/relationships/diagramData" Target="../diagrams/data53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11" Type="http://schemas.microsoft.com/office/2007/relationships/diagramDrawing" Target="../diagrams/drawing53.xml"/><Relationship Id="rId5" Type="http://schemas.openxmlformats.org/officeDocument/2006/relationships/diagramColors" Target="../diagrams/colors52.xml"/><Relationship Id="rId10" Type="http://schemas.openxmlformats.org/officeDocument/2006/relationships/diagramColors" Target="../diagrams/colors53.xml"/><Relationship Id="rId4" Type="http://schemas.openxmlformats.org/officeDocument/2006/relationships/diagramQuickStyle" Target="../diagrams/quickStyle52.xml"/><Relationship Id="rId9" Type="http://schemas.openxmlformats.org/officeDocument/2006/relationships/diagramQuickStyle" Target="../diagrams/quickStyle5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q.com/articles/service-mesh-ultimate-guide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" TargetMode="External"/><Relationship Id="rId2" Type="http://schemas.openxmlformats.org/officeDocument/2006/relationships/hyperlink" Target="https://linkerd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nsul.io/" TargetMode="External"/><Relationship Id="rId4" Type="http://schemas.openxmlformats.org/officeDocument/2006/relationships/hyperlink" Target="https://www.envoyproxy.io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7" Type="http://schemas.openxmlformats.org/officeDocument/2006/relationships/image" Target="../media/image11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7" Type="http://schemas.openxmlformats.org/officeDocument/2006/relationships/image" Target="../media/image11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4" Type="http://schemas.openxmlformats.org/officeDocument/2006/relationships/diagramLayout" Target="../diagrams/layout6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7" Type="http://schemas.openxmlformats.org/officeDocument/2006/relationships/customXml" Target="../ink/ink1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10" Type="http://schemas.openxmlformats.org/officeDocument/2006/relationships/image" Target="../media/image33.emf"/><Relationship Id="rId4" Type="http://schemas.openxmlformats.org/officeDocument/2006/relationships/diagramQuickStyle" Target="../diagrams/quickStyle6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diagramLayout" Target="../diagrams/layout68.xml"/><Relationship Id="rId7" Type="http://schemas.openxmlformats.org/officeDocument/2006/relationships/image" Target="../media/image23.jp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Relationship Id="rId9" Type="http://schemas.openxmlformats.org/officeDocument/2006/relationships/image" Target="../media/image35.e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diagramLayout" Target="../diagrams/layout69.xml"/><Relationship Id="rId7" Type="http://schemas.openxmlformats.org/officeDocument/2006/relationships/image" Target="../media/image23.jpg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Relationship Id="rId9" Type="http://schemas.openxmlformats.org/officeDocument/2006/relationships/image" Target="../media/image36.e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diagramLayout" Target="../diagrams/layout70.xml"/><Relationship Id="rId7" Type="http://schemas.openxmlformats.org/officeDocument/2006/relationships/customXml" Target="../ink/ink5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201701-event-driven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7" Type="http://schemas.openxmlformats.org/officeDocument/2006/relationships/hyperlink" Target="https://github.com/greenlearner01/JSON" TargetMode="Externa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62939" y="1182763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Decorative Elements Of Urban Roads, Landscape, Road, Path PNG and ...">
            <a:extLst>
              <a:ext uri="{FF2B5EF4-FFF2-40B4-BE49-F238E27FC236}">
                <a16:creationId xmlns:a16="http://schemas.microsoft.com/office/drawing/2014/main" id="{F7303B8A-134B-418C-A418-33779215D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3453">
            <a:off x="7671082" y="900714"/>
            <a:ext cx="2419679" cy="186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6CFA6-2349-4969-96C0-0B5B55AD1CC8}"/>
              </a:ext>
            </a:extLst>
          </p:cNvPr>
          <p:cNvSpPr txBox="1"/>
          <p:nvPr/>
        </p:nvSpPr>
        <p:spPr>
          <a:xfrm>
            <a:off x="7528084" y="2661531"/>
            <a:ext cx="3481815" cy="1107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6600" dirty="0">
                <a:latin typeface="Arial Narrow" panose="020B0606020202030204" pitchFamily="34" charset="0"/>
              </a:rPr>
              <a:t>Monolithic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B55D71-9F1B-4CA7-8342-1D10431214F7}"/>
              </a:ext>
            </a:extLst>
          </p:cNvPr>
          <p:cNvSpPr/>
          <p:nvPr/>
        </p:nvSpPr>
        <p:spPr>
          <a:xfrm flipH="1">
            <a:off x="5561599" y="91595"/>
            <a:ext cx="45719" cy="62990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5BEA92A4-2E48-4130-BAAE-6F8EBBE2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33747-4DF9-4F6A-9B42-B9E8662E5AEC}"/>
              </a:ext>
            </a:extLst>
          </p:cNvPr>
          <p:cNvSpPr txBox="1"/>
          <p:nvPr/>
        </p:nvSpPr>
        <p:spPr>
          <a:xfrm>
            <a:off x="6077584" y="45075"/>
            <a:ext cx="4136856" cy="1015663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6F20479-F6BC-4613-812F-B30CF31FF558}"/>
              </a:ext>
            </a:extLst>
          </p:cNvPr>
          <p:cNvSpPr/>
          <p:nvPr/>
        </p:nvSpPr>
        <p:spPr>
          <a:xfrm rot="14132508">
            <a:off x="7671781" y="1832940"/>
            <a:ext cx="1828392" cy="34080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DC76A-7E33-464E-854C-18A4E74DE756}"/>
              </a:ext>
            </a:extLst>
          </p:cNvPr>
          <p:cNvSpPr txBox="1"/>
          <p:nvPr/>
        </p:nvSpPr>
        <p:spPr>
          <a:xfrm>
            <a:off x="7083557" y="-16832"/>
            <a:ext cx="1317419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4EC45-31B0-4A5F-9B5D-CCCB314C9F24}"/>
              </a:ext>
            </a:extLst>
          </p:cNvPr>
          <p:cNvSpPr txBox="1"/>
          <p:nvPr/>
        </p:nvSpPr>
        <p:spPr>
          <a:xfrm>
            <a:off x="6269253" y="882960"/>
            <a:ext cx="1317419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EF5E8-4BB0-4206-A536-95E547FF4395}"/>
              </a:ext>
            </a:extLst>
          </p:cNvPr>
          <p:cNvSpPr txBox="1"/>
          <p:nvPr/>
        </p:nvSpPr>
        <p:spPr>
          <a:xfrm>
            <a:off x="9075347" y="13892"/>
            <a:ext cx="1317419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645814-21ED-403B-B1BD-DB0A61FEA092}"/>
              </a:ext>
            </a:extLst>
          </p:cNvPr>
          <p:cNvSpPr txBox="1"/>
          <p:nvPr/>
        </p:nvSpPr>
        <p:spPr>
          <a:xfrm>
            <a:off x="9243734" y="845578"/>
            <a:ext cx="1317419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5B722-1FD5-422F-8BC3-4E79766248E5}"/>
              </a:ext>
            </a:extLst>
          </p:cNvPr>
          <p:cNvSpPr txBox="1"/>
          <p:nvPr/>
        </p:nvSpPr>
        <p:spPr>
          <a:xfrm>
            <a:off x="7824155" y="816075"/>
            <a:ext cx="131741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Arial Narrow" panose="020B0606020202030204" pitchFamily="34" charset="0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100441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572754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45941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BB91-FB0E-4565-AB12-33392F9A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52925" cy="1325563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Synchronous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1AF82-E05E-4E7E-8661-DA32A825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2925" cy="4351338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Easy to implement</a:t>
            </a:r>
          </a:p>
          <a:p>
            <a:r>
              <a:rPr lang="en-IN" dirty="0"/>
              <a:t>Easy to test</a:t>
            </a:r>
          </a:p>
          <a:p>
            <a:r>
              <a:rPr lang="en-IN" dirty="0"/>
              <a:t>Easy to debug</a:t>
            </a:r>
          </a:p>
          <a:p>
            <a:r>
              <a:rPr lang="en-IN" dirty="0"/>
              <a:t>Blocking</a:t>
            </a:r>
          </a:p>
          <a:p>
            <a:r>
              <a:rPr lang="en-IN" dirty="0"/>
              <a:t>Slow due to waiting</a:t>
            </a:r>
          </a:p>
          <a:p>
            <a:r>
              <a:rPr lang="en-IN" dirty="0"/>
              <a:t>High coupling</a:t>
            </a:r>
          </a:p>
          <a:p>
            <a:r>
              <a:rPr lang="en-IN" dirty="0"/>
              <a:t>Reliable due to response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1C4F5A-40C1-49B7-A912-623AFEF6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8DD89A-83FB-448F-8D21-3C26E5050022}"/>
              </a:ext>
            </a:extLst>
          </p:cNvPr>
          <p:cNvSpPr txBox="1">
            <a:spLocks/>
          </p:cNvSpPr>
          <p:nvPr/>
        </p:nvSpPr>
        <p:spPr>
          <a:xfrm>
            <a:off x="5695950" y="365125"/>
            <a:ext cx="4352925" cy="13255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Asynchronous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449A2A-AF05-46C3-B481-05FFB9917C05}"/>
              </a:ext>
            </a:extLst>
          </p:cNvPr>
          <p:cNvSpPr txBox="1">
            <a:spLocks/>
          </p:cNvSpPr>
          <p:nvPr/>
        </p:nvSpPr>
        <p:spPr>
          <a:xfrm>
            <a:off x="5695950" y="1825625"/>
            <a:ext cx="4352925" cy="43513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Difficult due to message broker</a:t>
            </a:r>
          </a:p>
          <a:p>
            <a:r>
              <a:rPr lang="en-IN" dirty="0"/>
              <a:t>Difficult to test</a:t>
            </a:r>
          </a:p>
          <a:p>
            <a:r>
              <a:rPr lang="en-IN" dirty="0"/>
              <a:t>Difficult to debug</a:t>
            </a:r>
          </a:p>
          <a:p>
            <a:r>
              <a:rPr lang="en-IN" dirty="0"/>
              <a:t>Non-blocking</a:t>
            </a:r>
          </a:p>
          <a:p>
            <a:r>
              <a:rPr lang="en-IN" dirty="0"/>
              <a:t>Fast</a:t>
            </a:r>
          </a:p>
          <a:p>
            <a:r>
              <a:rPr lang="en-IN" dirty="0"/>
              <a:t>Loose coupling</a:t>
            </a:r>
          </a:p>
          <a:p>
            <a:r>
              <a:rPr lang="en-IN" dirty="0"/>
              <a:t>Not Reliable due to no-response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14:cNvPr>
              <p14:cNvContentPartPr/>
              <p14:nvPr/>
            </p14:nvContentPartPr>
            <p14:xfrm>
              <a:off x="3706920" y="1932120"/>
              <a:ext cx="4748040" cy="4005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BA89D2-23CB-4387-BB85-24244D082B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560" y="1922760"/>
                <a:ext cx="4766760" cy="40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978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uiExpand="1" build="p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9F751-BD0D-4344-A1F4-DB4E6D71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12" y="2432051"/>
            <a:ext cx="7648575" cy="1301750"/>
          </a:xfrm>
          <a:ln>
            <a:solidFill>
              <a:srgbClr val="00B050"/>
            </a:solidFill>
          </a:ln>
        </p:spPr>
        <p:txBody>
          <a:bodyPr/>
          <a:lstStyle/>
          <a:p>
            <a:pPr algn="ctr"/>
            <a:r>
              <a:rPr lang="en-IN" dirty="0"/>
              <a:t>Which one should we use??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135C0-E381-4193-92C1-328A4EE0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B79BD8-148F-4B0D-9937-89F4807F929B}"/>
                  </a:ext>
                </a:extLst>
              </p14:cNvPr>
              <p14:cNvContentPartPr/>
              <p14:nvPr/>
            </p14:nvContentPartPr>
            <p14:xfrm>
              <a:off x="8517600" y="3681000"/>
              <a:ext cx="430560" cy="73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B79BD8-148F-4B0D-9937-89F4807F92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8240" y="3671640"/>
                <a:ext cx="449280" cy="7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295104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C7CCEA7-3F97-4941-A044-6E7029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43" y="5752441"/>
            <a:ext cx="2089450" cy="552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71A51-DCAA-4144-B68A-9F6311065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3" t="29141" r="31834" b="38594"/>
          <a:stretch/>
        </p:blipFill>
        <p:spPr bwMode="auto">
          <a:xfrm>
            <a:off x="5532028" y="4571187"/>
            <a:ext cx="1613434" cy="173390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038253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236247071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4D8F4-7A78-436A-8691-CBCDAC08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401491-B2D0-42E7-9500-5B27E88A0A2A}"/>
              </a:ext>
            </a:extLst>
          </p:cNvPr>
          <p:cNvSpPr/>
          <p:nvPr/>
        </p:nvSpPr>
        <p:spPr>
          <a:xfrm>
            <a:off x="1885951" y="2314576"/>
            <a:ext cx="2019300" cy="29527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389BC3-293B-4695-920E-5A1167EF2CC8}"/>
              </a:ext>
            </a:extLst>
          </p:cNvPr>
          <p:cNvSpPr/>
          <p:nvPr/>
        </p:nvSpPr>
        <p:spPr>
          <a:xfrm>
            <a:off x="7710487" y="1219200"/>
            <a:ext cx="3643313" cy="513715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b="1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5E1EAA-2839-417E-BB7A-5B96FE8B5293}"/>
              </a:ext>
            </a:extLst>
          </p:cNvPr>
          <p:cNvCxnSpPr>
            <a:cxnSpLocks/>
          </p:cNvCxnSpPr>
          <p:nvPr/>
        </p:nvCxnSpPr>
        <p:spPr>
          <a:xfrm>
            <a:off x="3905250" y="3286125"/>
            <a:ext cx="38100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34E9C6-649B-45DF-A828-B4DE012C907E}"/>
              </a:ext>
            </a:extLst>
          </p:cNvPr>
          <p:cNvCxnSpPr>
            <a:cxnSpLocks/>
          </p:cNvCxnSpPr>
          <p:nvPr/>
        </p:nvCxnSpPr>
        <p:spPr>
          <a:xfrm flipH="1">
            <a:off x="3905250" y="4038600"/>
            <a:ext cx="380523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86B9BA-7FA6-455D-AF8F-96EA2066D753}"/>
              </a:ext>
            </a:extLst>
          </p:cNvPr>
          <p:cNvSpPr txBox="1"/>
          <p:nvPr/>
        </p:nvSpPr>
        <p:spPr>
          <a:xfrm>
            <a:off x="5072062" y="2852780"/>
            <a:ext cx="9525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Request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E2DF5-B318-499E-93EE-2F9A54D96B1B}"/>
              </a:ext>
            </a:extLst>
          </p:cNvPr>
          <p:cNvSpPr txBox="1"/>
          <p:nvPr/>
        </p:nvSpPr>
        <p:spPr>
          <a:xfrm>
            <a:off x="5157786" y="4093152"/>
            <a:ext cx="109061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961822344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B1C90DA-9032-4758-85BC-C8CB1BCFBC66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63E4D-DFF0-4EE6-AF67-33201F781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6125" cy="4351338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Communication protocol that transports messages from one place to other over a network</a:t>
            </a:r>
          </a:p>
          <a:p>
            <a:r>
              <a:rPr lang="en-IN" dirty="0"/>
              <a:t>Stateless</a:t>
            </a:r>
          </a:p>
          <a:p>
            <a:pPr lvl="1"/>
            <a:r>
              <a:rPr lang="en-IN" dirty="0"/>
              <a:t>State is maintained using cookies or session</a:t>
            </a:r>
          </a:p>
          <a:p>
            <a:r>
              <a:rPr lang="en-IN" dirty="0"/>
              <a:t>Application layer protocol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13047-3A77-4F25-945B-68696666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4098" name="Picture 2" descr="The 7 Layers of the OSI Model - Webopedia Study Guide">
            <a:extLst>
              <a:ext uri="{FF2B5EF4-FFF2-40B4-BE49-F238E27FC236}">
                <a16:creationId xmlns:a16="http://schemas.microsoft.com/office/drawing/2014/main" id="{97029481-9948-4345-9E72-9542C6AC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6" y="1825625"/>
            <a:ext cx="3538538" cy="407404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38779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4ACDDB3-2905-4DF1-B8E8-47AA174A94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33C7-1A36-4F30-A9D6-21C92FC1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351338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URL</a:t>
            </a:r>
          </a:p>
          <a:p>
            <a:r>
              <a:rPr lang="en-IN" dirty="0"/>
              <a:t>Method</a:t>
            </a:r>
          </a:p>
          <a:p>
            <a:pPr lvl="1"/>
            <a:r>
              <a:rPr lang="en-IN" dirty="0"/>
              <a:t>GET</a:t>
            </a:r>
          </a:p>
          <a:p>
            <a:pPr lvl="1"/>
            <a:r>
              <a:rPr lang="en-IN" dirty="0"/>
              <a:t>POST</a:t>
            </a:r>
          </a:p>
          <a:p>
            <a:pPr lvl="1"/>
            <a:r>
              <a:rPr lang="en-IN" dirty="0"/>
              <a:t>PUT</a:t>
            </a:r>
          </a:p>
          <a:p>
            <a:pPr lvl="1"/>
            <a:r>
              <a:rPr lang="en-IN" dirty="0"/>
              <a:t>Delete etc..</a:t>
            </a:r>
          </a:p>
          <a:p>
            <a:r>
              <a:rPr lang="en-IN" dirty="0"/>
              <a:t>Headers</a:t>
            </a:r>
          </a:p>
          <a:p>
            <a:r>
              <a:rPr lang="en-IN" dirty="0"/>
              <a:t>Body[optional]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BAA8E-8DD9-4DAF-8800-4E198898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5301F-ECB3-4414-A1AE-E829D4084D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70075"/>
            <a:ext cx="4931123" cy="450279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0192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9480810-D435-4499-A030-7DD1A8C539B7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733C7-1A36-4F30-A9D6-21C92FC1F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3075" cy="435133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IN" dirty="0"/>
              <a:t>http status code</a:t>
            </a:r>
            <a:endParaRPr lang="en-US" dirty="0"/>
          </a:p>
          <a:p>
            <a:pPr lvl="1"/>
            <a:r>
              <a:rPr lang="en-US" dirty="0"/>
              <a:t>Informational responses (100–199),</a:t>
            </a:r>
          </a:p>
          <a:p>
            <a:pPr lvl="1"/>
            <a:r>
              <a:rPr lang="en-US" dirty="0"/>
              <a:t>Successful responses (200–299),</a:t>
            </a:r>
          </a:p>
          <a:p>
            <a:pPr lvl="1"/>
            <a:r>
              <a:rPr lang="en-US" dirty="0"/>
              <a:t>Redirects (300–399),</a:t>
            </a:r>
          </a:p>
          <a:p>
            <a:pPr lvl="1"/>
            <a:r>
              <a:rPr lang="en-US" dirty="0"/>
              <a:t>Client errors (400–499),</a:t>
            </a:r>
          </a:p>
          <a:p>
            <a:pPr lvl="1"/>
            <a:r>
              <a:rPr lang="en-US" dirty="0"/>
              <a:t>and Server errors (500–599).</a:t>
            </a:r>
            <a:endParaRPr lang="en-IN" dirty="0"/>
          </a:p>
          <a:p>
            <a:r>
              <a:rPr lang="en-IN" dirty="0"/>
              <a:t>Headers</a:t>
            </a:r>
          </a:p>
          <a:p>
            <a:r>
              <a:rPr lang="en-IN" dirty="0"/>
              <a:t>Body[optional]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BAA8E-8DD9-4DAF-8800-4E1988989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D39B3-296F-43AF-B4DC-A3A9A1CAF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0" y="1895476"/>
            <a:ext cx="4667250" cy="428148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027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listProduct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productId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//check For Products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notifyMerchant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productId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Products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(){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//validate user credentials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validation status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placeOrder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cartId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checkProductAvailability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makePayment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placeOrder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response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solidFill>
            <a:srgbClr val="92D050"/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Payment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makePayment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validateUser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//process the payment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//return response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notifyUser</a:t>
            </a: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//mail/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sms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user about order</a:t>
            </a:r>
            <a:b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Online Shopping Portal :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947640562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307C01-C075-4F22-A3F3-A61FC4316283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1532E-55E8-4ED0-895E-0924E662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RESTfull</a:t>
            </a:r>
            <a:r>
              <a:rPr lang="en-IN" b="1" dirty="0"/>
              <a:t> API </a:t>
            </a:r>
          </a:p>
          <a:p>
            <a:pPr lvl="1"/>
            <a:r>
              <a:rPr lang="en-IN" dirty="0">
                <a:hlinkClick r:id="rId7"/>
              </a:rPr>
              <a:t>https://youtu.be/is6DMB-nNlE</a:t>
            </a:r>
            <a:r>
              <a:rPr lang="en-IN" dirty="0"/>
              <a:t> </a:t>
            </a:r>
          </a:p>
          <a:p>
            <a:r>
              <a:rPr lang="en-IN" dirty="0"/>
              <a:t>Microservice with Spring Boot </a:t>
            </a:r>
          </a:p>
          <a:p>
            <a:pPr lvl="1"/>
            <a:r>
              <a:rPr lang="en-IN" dirty="0">
                <a:hlinkClick r:id="rId8"/>
              </a:rPr>
              <a:t>https://www.youtube.com/playlist?list=PLq3uEqRnr_2Hb9M-hz6GPVg_x9TUQ9PJA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D99E1-35F3-4ECA-A5F7-1BC543C7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62414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0488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7530385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/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FDCD58E-8E00-403F-B24F-1D391496D7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44679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04643884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63923D5-5029-4F78-8ED6-6616592F9C6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1529-D123-41D6-A68E-FDE32FB5C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Notifications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  <a:t>Request/asynchronous response</a:t>
            </a: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  <a:t>Publish/subscribe</a:t>
            </a:r>
            <a:endParaRPr lang="en-IN" dirty="0">
              <a:solidFill>
                <a:srgbClr val="333333"/>
              </a:solidFill>
              <a:latin typeface="Helvetica Neue"/>
            </a:endParaRPr>
          </a:p>
          <a:p>
            <a:r>
              <a:rPr lang="en-IN" b="0" i="0" dirty="0">
                <a:solidFill>
                  <a:srgbClr val="333333"/>
                </a:solidFill>
                <a:effectLst/>
                <a:latin typeface="Helvetica Neue"/>
              </a:rPr>
              <a:t>Publish/asynchronous response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8242F-B49B-407E-98A0-2456F0F2E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485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03F2D9-722F-4D6C-A316-B287D4373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904033"/>
              </p:ext>
            </p:extLst>
          </p:nvPr>
        </p:nvGraphicFramePr>
        <p:xfrm>
          <a:off x="504826" y="619125"/>
          <a:ext cx="11306174" cy="550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91A05C-DBE5-4AFB-9737-E4FB8F3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681062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pic>
        <p:nvPicPr>
          <p:cNvPr id="1026" name="Picture 2" descr="Rabbitmq Logo Icon of Flat style - Available in SVG, PNG, EPS, AI &amp; Icon  fonts">
            <a:extLst>
              <a:ext uri="{FF2B5EF4-FFF2-40B4-BE49-F238E27FC236}">
                <a16:creationId xmlns:a16="http://schemas.microsoft.com/office/drawing/2014/main" id="{16F74E51-0ABA-41B1-99FC-001B03BC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911349"/>
            <a:ext cx="2143125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st steps into RabbitMQ">
            <a:extLst>
              <a:ext uri="{FF2B5EF4-FFF2-40B4-BE49-F238E27FC236}">
                <a16:creationId xmlns:a16="http://schemas.microsoft.com/office/drawing/2014/main" id="{9C223491-B3B8-4366-966F-10FE42FB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13"/>
            <a:ext cx="4591050" cy="137731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55424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Queue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 descr="ActiveMQ Integration With Mulesoft - DZone Integration">
            <a:extLst>
              <a:ext uri="{FF2B5EF4-FFF2-40B4-BE49-F238E27FC236}">
                <a16:creationId xmlns:a16="http://schemas.microsoft.com/office/drawing/2014/main" id="{19DBC099-0D97-4775-A78F-4B1323A9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603"/>
            <a:ext cx="3600450" cy="126682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Index of /assets/img">
            <a:extLst>
              <a:ext uri="{FF2B5EF4-FFF2-40B4-BE49-F238E27FC236}">
                <a16:creationId xmlns:a16="http://schemas.microsoft.com/office/drawing/2014/main" id="{C4EE3C3A-DFDF-4175-BBA3-8B7ED2CE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01" y="1913732"/>
            <a:ext cx="851292" cy="8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dex of /assets/img">
            <a:extLst>
              <a:ext uri="{FF2B5EF4-FFF2-40B4-BE49-F238E27FC236}">
                <a16:creationId xmlns:a16="http://schemas.microsoft.com/office/drawing/2014/main" id="{D1403657-CCCD-4ADE-9107-BB8D4803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3" y="211738"/>
            <a:ext cx="851292" cy="85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805817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4D3145F-DFDA-4AC3-A237-8C9FB0DA87EA}"/>
              </a:ext>
            </a:extLst>
          </p:cNvPr>
          <p:cNvSpPr/>
          <p:nvPr/>
        </p:nvSpPr>
        <p:spPr>
          <a:xfrm>
            <a:off x="4276726" y="1690686"/>
            <a:ext cx="2488405" cy="314801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2F6CF-4C18-4E99-A377-D5158E46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B8548-04EF-4A45-940B-B6A760EC6A6A}"/>
              </a:ext>
            </a:extLst>
          </p:cNvPr>
          <p:cNvSpPr/>
          <p:nvPr/>
        </p:nvSpPr>
        <p:spPr>
          <a:xfrm>
            <a:off x="962025" y="2838450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8A266-2CE1-4FD0-99E3-0152CD45E7E2}"/>
              </a:ext>
            </a:extLst>
          </p:cNvPr>
          <p:cNvSpPr/>
          <p:nvPr/>
        </p:nvSpPr>
        <p:spPr>
          <a:xfrm>
            <a:off x="7915275" y="94297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309C0-0DA6-4CD8-B7C8-288E4B25D0BE}"/>
              </a:ext>
            </a:extLst>
          </p:cNvPr>
          <p:cNvSpPr/>
          <p:nvPr/>
        </p:nvSpPr>
        <p:spPr>
          <a:xfrm>
            <a:off x="7915275" y="2740025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19752-921F-4B18-84E5-56A3237FA10E}"/>
              </a:ext>
            </a:extLst>
          </p:cNvPr>
          <p:cNvSpPr/>
          <p:nvPr/>
        </p:nvSpPr>
        <p:spPr>
          <a:xfrm>
            <a:off x="7915275" y="4672013"/>
            <a:ext cx="192405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Microservice D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4B593F24-0F92-4B5B-8BE3-A36E6CE520F8}"/>
              </a:ext>
            </a:extLst>
          </p:cNvPr>
          <p:cNvSpPr/>
          <p:nvPr/>
        </p:nvSpPr>
        <p:spPr>
          <a:xfrm rot="5400000">
            <a:off x="5183980" y="2742405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Topic 1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59289C8-3997-46B0-98A2-A40D5AF29C6C}"/>
              </a:ext>
            </a:extLst>
          </p:cNvPr>
          <p:cNvSpPr/>
          <p:nvPr/>
        </p:nvSpPr>
        <p:spPr>
          <a:xfrm rot="5400000">
            <a:off x="5183980" y="3571080"/>
            <a:ext cx="433390" cy="1219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dirty="0"/>
              <a:t>Topic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E18445-061B-4429-A0DF-1618BBF347AF}"/>
              </a:ext>
            </a:extLst>
          </p:cNvPr>
          <p:cNvCxnSpPr>
            <a:stCxn id="5" idx="3"/>
            <a:endCxn id="14" idx="3"/>
          </p:cNvCxnSpPr>
          <p:nvPr/>
        </p:nvCxnSpPr>
        <p:spPr>
          <a:xfrm>
            <a:off x="2886075" y="3252788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25F607-2075-4027-9F15-4F51053331B5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2886075" y="3528222"/>
            <a:ext cx="1905000" cy="65245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54D614-062A-4752-910E-AE76A898F6C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941219" y="1357313"/>
            <a:ext cx="1974056" cy="194627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FBAFA6-B2DD-44DC-8B2A-B554234660F2}"/>
              </a:ext>
            </a:extLst>
          </p:cNvPr>
          <p:cNvCxnSpPr/>
          <p:nvPr/>
        </p:nvCxnSpPr>
        <p:spPr>
          <a:xfrm>
            <a:off x="5941219" y="3287714"/>
            <a:ext cx="1905000" cy="9921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84D406-AB28-472A-B27E-1891ECB452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941219" y="4125517"/>
            <a:ext cx="1974056" cy="9608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What Is Kafka? Everything You Need to Know - DZone Big Data">
            <a:extLst>
              <a:ext uri="{FF2B5EF4-FFF2-40B4-BE49-F238E27FC236}">
                <a16:creationId xmlns:a16="http://schemas.microsoft.com/office/drawing/2014/main" id="{BB478C9B-75E4-4EBB-99D4-A5FAA31BE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43"/>
            <a:ext cx="3494187" cy="1557339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8371EF-45EB-4DCA-8B72-9182221A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132" y="1901315"/>
            <a:ext cx="769144" cy="112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4476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56247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AB2FD-10C2-4512-8F93-6976F3B3F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34" y="363311"/>
            <a:ext cx="3230841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0044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1F24-34DE-4BA0-8BCC-DB2F8727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14850" cy="991797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IN" dirty="0"/>
              <a:t>Current Scenario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B925B-5B59-47AB-81E1-95B64024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767C5F-4834-4B2E-B636-7851454A3E93}"/>
              </a:ext>
            </a:extLst>
          </p:cNvPr>
          <p:cNvSpPr/>
          <p:nvPr/>
        </p:nvSpPr>
        <p:spPr>
          <a:xfrm>
            <a:off x="8024811" y="4724387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33EA0F-1D0B-4318-8694-BEACBC61080D}"/>
              </a:ext>
            </a:extLst>
          </p:cNvPr>
          <p:cNvSpPr/>
          <p:nvPr/>
        </p:nvSpPr>
        <p:spPr>
          <a:xfrm>
            <a:off x="8024811" y="1404938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A52BF88-B576-41DD-ADE7-68F643E0ED4B}"/>
              </a:ext>
            </a:extLst>
          </p:cNvPr>
          <p:cNvSpPr/>
          <p:nvPr/>
        </p:nvSpPr>
        <p:spPr>
          <a:xfrm>
            <a:off x="8024811" y="2951954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A6E26BEE-AC6B-4418-8DC9-3DD2DAD045E2}"/>
              </a:ext>
            </a:extLst>
          </p:cNvPr>
          <p:cNvSpPr/>
          <p:nvPr/>
        </p:nvSpPr>
        <p:spPr>
          <a:xfrm>
            <a:off x="10244136" y="4927586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5D15E9D0-76E8-4F22-B94D-14CC0334AED1}"/>
              </a:ext>
            </a:extLst>
          </p:cNvPr>
          <p:cNvSpPr/>
          <p:nvPr/>
        </p:nvSpPr>
        <p:spPr>
          <a:xfrm>
            <a:off x="10213179" y="1608137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B05CEE38-062A-4BED-B1FA-784A27D3B4FD}"/>
              </a:ext>
            </a:extLst>
          </p:cNvPr>
          <p:cNvSpPr/>
          <p:nvPr/>
        </p:nvSpPr>
        <p:spPr>
          <a:xfrm>
            <a:off x="10244136" y="3155153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1B3D9E-1339-4652-B200-E295DDA702FF}"/>
              </a:ext>
            </a:extLst>
          </p:cNvPr>
          <p:cNvSpPr/>
          <p:nvPr/>
        </p:nvSpPr>
        <p:spPr>
          <a:xfrm>
            <a:off x="902493" y="3337716"/>
            <a:ext cx="2352675" cy="77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Client Service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16DDE9-0593-415B-BE1F-523F3A814B2A}"/>
              </a:ext>
            </a:extLst>
          </p:cNvPr>
          <p:cNvSpPr/>
          <p:nvPr/>
        </p:nvSpPr>
        <p:spPr>
          <a:xfrm>
            <a:off x="902493" y="5584824"/>
            <a:ext cx="2352675" cy="77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BF3A2D-C43E-4C2F-A7E3-1435AA1E68FE}"/>
              </a:ext>
            </a:extLst>
          </p:cNvPr>
          <p:cNvCxnSpPr>
            <a:stCxn id="25" idx="3"/>
            <a:endCxn id="8" idx="1"/>
          </p:cNvCxnSpPr>
          <p:nvPr/>
        </p:nvCxnSpPr>
        <p:spPr>
          <a:xfrm flipV="1">
            <a:off x="3255168" y="1790701"/>
            <a:ext cx="4769643" cy="19327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9F8891-63DD-4FDD-9121-DAA742AE7369}"/>
              </a:ext>
            </a:extLst>
          </p:cNvPr>
          <p:cNvCxnSpPr>
            <a:cxnSpLocks/>
          </p:cNvCxnSpPr>
          <p:nvPr/>
        </p:nvCxnSpPr>
        <p:spPr>
          <a:xfrm>
            <a:off x="3255167" y="3916361"/>
            <a:ext cx="2580085" cy="131147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9B2D30-9892-4E4A-9362-2E93F8AB4AF6}"/>
              </a:ext>
            </a:extLst>
          </p:cNvPr>
          <p:cNvCxnSpPr>
            <a:cxnSpLocks/>
          </p:cNvCxnSpPr>
          <p:nvPr/>
        </p:nvCxnSpPr>
        <p:spPr>
          <a:xfrm flipV="1">
            <a:off x="5835252" y="2133613"/>
            <a:ext cx="2219325" cy="306654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87885FB-7207-45B4-ABE3-8662D792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554" y="300337"/>
            <a:ext cx="2702628" cy="2209202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65A3912-7AB5-4ACA-9C41-446017CE95AA}"/>
              </a:ext>
            </a:extLst>
          </p:cNvPr>
          <p:cNvSpPr/>
          <p:nvPr/>
        </p:nvSpPr>
        <p:spPr>
          <a:xfrm>
            <a:off x="5639989" y="3785014"/>
            <a:ext cx="1770340" cy="324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GET /product/{id}/reviews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4B208F-87AD-49F6-8FE3-12558576E1AA}"/>
              </a:ext>
            </a:extLst>
          </p:cNvPr>
          <p:cNvSpPr/>
          <p:nvPr/>
        </p:nvSpPr>
        <p:spPr>
          <a:xfrm>
            <a:off x="5397850" y="2272730"/>
            <a:ext cx="1396300" cy="3242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GET /product/{id}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84CF3CC-5EFD-4980-96AE-8F05C70B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993" y="4205508"/>
            <a:ext cx="2483255" cy="166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0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6" grpId="0" animBg="1"/>
      <p:bldP spid="20" grpId="0" animBg="1"/>
      <p:bldP spid="27" grpId="0" animBg="1"/>
      <p:bldP spid="45" grpId="0" animBg="1"/>
      <p:bldP spid="3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732E-B0B1-4E26-B432-BE61EE09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52657" cy="1281113"/>
          </a:xfrm>
          <a:solidFill>
            <a:srgbClr val="00B050"/>
          </a:solidFill>
        </p:spPr>
        <p:txBody>
          <a:bodyPr/>
          <a:lstStyle/>
          <a:p>
            <a:r>
              <a:rPr lang="en-IN" dirty="0"/>
              <a:t>Problem with current scenario??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3BDD4DB-0FE9-44FF-AB94-57EFC8D79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9828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57B64-D5E5-4AAC-9F7C-8246FEC0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34FF8-441A-461A-821A-4147908CAF5C}"/>
              </a:ext>
            </a:extLst>
          </p:cNvPr>
          <p:cNvSpPr txBox="1">
            <a:spLocks/>
          </p:cNvSpPr>
          <p:nvPr/>
        </p:nvSpPr>
        <p:spPr>
          <a:xfrm>
            <a:off x="0" y="-174172"/>
            <a:ext cx="7652657" cy="1281113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Problem with current scenario??</a:t>
            </a:r>
          </a:p>
        </p:txBody>
      </p:sp>
    </p:spTree>
    <p:extLst>
      <p:ext uri="{BB962C8B-B14F-4D97-AF65-F5344CB8AC3E}">
        <p14:creationId xmlns:p14="http://schemas.microsoft.com/office/powerpoint/2010/main" val="466667759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D5975EB-25B6-443B-A8B3-C6DE62CE74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6421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EC85FD-F34D-4007-9E7D-4599B0B3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964661-884F-49AD-B91D-B144A9DE7DE0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4038600" cy="1219200"/>
          </a:xfrm>
          <a:prstGeom prst="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err="1"/>
              <a:t>GraphQL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466854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869948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15996940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53021"/>
              </p:ext>
            </p:extLst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836986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8629-0309-4FA4-BC77-C5428C899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13A92-0158-4DD6-A57F-1AFE9A019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dirty="0"/>
              <a:t>How microservices talk to each other?</a:t>
            </a:r>
          </a:p>
          <a:p>
            <a:pPr algn="ctr"/>
            <a:r>
              <a:rPr lang="en-IN" dirty="0"/>
              <a:t>Synchronous vs Asynchronous communication</a:t>
            </a:r>
          </a:p>
          <a:p>
            <a:pPr algn="ctr"/>
            <a:r>
              <a:rPr lang="en-IN" dirty="0"/>
              <a:t>How to setup synchronous communication</a:t>
            </a:r>
          </a:p>
          <a:p>
            <a:pPr algn="ctr"/>
            <a:r>
              <a:rPr lang="en-IN" dirty="0"/>
              <a:t>How to setup Asynchronous communication – Message Bases</a:t>
            </a:r>
          </a:p>
          <a:p>
            <a:pPr algn="ctr"/>
            <a:r>
              <a:rPr lang="en-IN" dirty="0"/>
              <a:t>REST API</a:t>
            </a:r>
          </a:p>
          <a:p>
            <a:pPr algn="ctr"/>
            <a:r>
              <a:rPr lang="en-IN" dirty="0" err="1"/>
              <a:t>GraphQL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AA614-3225-4D68-996E-4F15748C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724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21985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529056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055027-3C35-47CE-A0B1-746D054F2849}"/>
                  </a:ext>
                </a:extLst>
              </p14:cNvPr>
              <p14:cNvContentPartPr/>
              <p14:nvPr/>
            </p14:nvContentPartPr>
            <p14:xfrm>
              <a:off x="3362040" y="1830240"/>
              <a:ext cx="5944320" cy="1499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055027-3C35-47CE-A0B1-746D054F28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52680" y="1820880"/>
                <a:ext cx="5963040" cy="15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305945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C9F809-3BF8-4723-88F6-19546D0D1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29222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AE4DC-5551-4479-A1FD-DF2D18FA9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035719-6D1A-480E-A978-DB86D221DDC6}"/>
                  </a:ext>
                </a:extLst>
              </p14:cNvPr>
              <p14:cNvContentPartPr/>
              <p14:nvPr/>
            </p14:nvContentPartPr>
            <p14:xfrm>
              <a:off x="3284280" y="3024000"/>
              <a:ext cx="6683400" cy="144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035719-6D1A-480E-A978-DB86D221DD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4920" y="3014640"/>
                <a:ext cx="6702120" cy="14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904138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0" y="9525"/>
            <a:ext cx="5695949" cy="769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Direct Communication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59F6D-FB7C-454B-BDBF-4940A21AEF66}"/>
              </a:ext>
            </a:extLst>
          </p:cNvPr>
          <p:cNvSpPr txBox="1"/>
          <p:nvPr/>
        </p:nvSpPr>
        <p:spPr>
          <a:xfrm>
            <a:off x="47623" y="1400840"/>
            <a:ext cx="6638927" cy="501675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Aggregating data from multiple services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Too much chatty behaviour between clients and services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Non-web friendly protocol -&gt; AMQP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How to handle the change in location(host + port) of services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Cross cutting concerns like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Security (Authentication &amp; Authorization)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Logging, tracing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Load balancing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Caching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IP whitelisting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Request/response transformations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Failure handling – circuit breaker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Addressing the needs of different clients like desktop, mobile or any other service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2000" dirty="0"/>
              <a:t>High coupling for each client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48" y="1658203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05" y="3223479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350791" y="4929753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FADEB72-BCE5-4FEA-B76A-BB9BBC809A4A}"/>
                  </a:ext>
                </a:extLst>
              </p14:cNvPr>
              <p14:cNvContentPartPr/>
              <p14:nvPr/>
            </p14:nvContentPartPr>
            <p14:xfrm>
              <a:off x="304200" y="412560"/>
              <a:ext cx="10566000" cy="6091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FADEB72-BCE5-4FEA-B76A-BB9BBC809A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840" y="403200"/>
                <a:ext cx="10584720" cy="61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238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9" grpId="0" animBg="1"/>
      <p:bldP spid="11" grpId="0" animBg="1"/>
      <p:bldP spid="13" grpId="0" animBg="1"/>
      <p:bldP spid="17" grpId="0" animBg="1"/>
      <p:bldP spid="19" grpId="0" animBg="1"/>
      <p:bldP spid="21" grpId="0" animBg="1"/>
      <p:bldP spid="23" grpId="0" animBg="1"/>
      <p:bldP spid="12" grpId="0" animBg="1"/>
      <p:bldP spid="1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1519966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3" y="3085242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07219" y="4791516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FE665022-FE6C-4889-B2BB-C7150D88642F}"/>
              </a:ext>
            </a:extLst>
          </p:cNvPr>
          <p:cNvSpPr/>
          <p:nvPr/>
        </p:nvSpPr>
        <p:spPr>
          <a:xfrm>
            <a:off x="4733925" y="1519966"/>
            <a:ext cx="1614487" cy="4728434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G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E</a:t>
            </a:r>
          </a:p>
          <a:p>
            <a:pPr algn="ctr"/>
            <a:endParaRPr lang="en-IN" dirty="0">
              <a:solidFill>
                <a:srgbClr val="FF0000"/>
              </a:solidFill>
            </a:endParaRPr>
          </a:p>
          <a:p>
            <a:pPr algn="ctr"/>
            <a:r>
              <a:rPr lang="en-IN" dirty="0">
                <a:solidFill>
                  <a:srgbClr val="FF0000"/>
                </a:solidFill>
              </a:rPr>
              <a:t>E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T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R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Y</a:t>
            </a:r>
          </a:p>
          <a:p>
            <a:pPr algn="ctr"/>
            <a:endParaRPr lang="en-IN" dirty="0">
              <a:solidFill>
                <a:srgbClr val="FF0000"/>
              </a:solidFill>
            </a:endParaRPr>
          </a:p>
          <a:p>
            <a:pPr algn="ctr"/>
            <a:r>
              <a:rPr lang="en-IN" dirty="0">
                <a:solidFill>
                  <a:srgbClr val="FF0000"/>
                </a:solidFill>
              </a:rPr>
              <a:t>P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O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I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1D4012-03C8-4DD5-BB8C-0BE678881965}"/>
              </a:ext>
            </a:extLst>
          </p:cNvPr>
          <p:cNvSpPr/>
          <p:nvPr/>
        </p:nvSpPr>
        <p:spPr>
          <a:xfrm>
            <a:off x="1277541" y="19595"/>
            <a:ext cx="4455319" cy="1106248"/>
          </a:xfrm>
          <a:prstGeom prst="wedgeRoundRectCallout">
            <a:avLst>
              <a:gd name="adj1" fmla="val 36676"/>
              <a:gd name="adj2" fmla="val 7972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/>
              <a:t>API GATEWAY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368276-C657-4653-8C49-6C2A7C25012E}"/>
              </a:ext>
            </a:extLst>
          </p:cNvPr>
          <p:cNvCxnSpPr>
            <a:stCxn id="6" idx="3"/>
          </p:cNvCxnSpPr>
          <p:nvPr/>
        </p:nvCxnSpPr>
        <p:spPr>
          <a:xfrm>
            <a:off x="1981201" y="2043220"/>
            <a:ext cx="2876549" cy="60393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A65CC7-95E9-406C-9E0F-A91730748E5A}"/>
              </a:ext>
            </a:extLst>
          </p:cNvPr>
          <p:cNvCxnSpPr>
            <a:cxnSpLocks/>
          </p:cNvCxnSpPr>
          <p:nvPr/>
        </p:nvCxnSpPr>
        <p:spPr>
          <a:xfrm flipV="1">
            <a:off x="1763317" y="3032916"/>
            <a:ext cx="3094433" cy="53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3F6181-022B-45FD-8325-F5D6D7B98785}"/>
              </a:ext>
            </a:extLst>
          </p:cNvPr>
          <p:cNvCxnSpPr>
            <a:cxnSpLocks/>
          </p:cNvCxnSpPr>
          <p:nvPr/>
        </p:nvCxnSpPr>
        <p:spPr>
          <a:xfrm flipV="1">
            <a:off x="2726532" y="4872194"/>
            <a:ext cx="2131218" cy="227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335875-3C79-45D9-8E9E-D975AA9898E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215062" y="1015078"/>
            <a:ext cx="3047999" cy="15513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1D3AC-A788-43C8-960A-8C1DFD683BB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215062" y="2647154"/>
            <a:ext cx="3047999" cy="15240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87DD8-1DB7-4B26-A216-85FF28EFC0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15061" y="3002750"/>
            <a:ext cx="3143250" cy="10588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D3E281-0E2A-4E06-99FE-AFFD668DF74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46021" y="3340573"/>
            <a:ext cx="3112290" cy="212994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83A4B45-C10A-45FB-BB1A-8BB710DE5B21}"/>
                  </a:ext>
                </a:extLst>
              </p14:cNvPr>
              <p14:cNvContentPartPr/>
              <p14:nvPr/>
            </p14:nvContentPartPr>
            <p14:xfrm>
              <a:off x="563760" y="96120"/>
              <a:ext cx="8855280" cy="5897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83A4B45-C10A-45FB-BB1A-8BB710DE5B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00" y="86760"/>
                <a:ext cx="8874000" cy="59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3928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AD60AA-5DEA-463D-8684-D4649D7EEF4B}"/>
              </a:ext>
            </a:extLst>
          </p:cNvPr>
          <p:cNvSpPr/>
          <p:nvPr/>
        </p:nvSpPr>
        <p:spPr>
          <a:xfrm>
            <a:off x="8620125" y="9525"/>
            <a:ext cx="3524252" cy="634682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05275" y="655605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62931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Inventory Service</a:t>
            </a: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D012A-3CCD-460D-9F6D-12448245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" y="1519966"/>
            <a:ext cx="1266825" cy="1046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F01112-27B3-46BF-9EB0-F83570C27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3" y="3085242"/>
            <a:ext cx="504825" cy="1042987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08B1F47-E3AA-4C8F-A9B9-9ADD97AB1560}"/>
              </a:ext>
            </a:extLst>
          </p:cNvPr>
          <p:cNvSpPr/>
          <p:nvPr/>
        </p:nvSpPr>
        <p:spPr>
          <a:xfrm>
            <a:off x="607219" y="4791516"/>
            <a:ext cx="2119313" cy="522634"/>
          </a:xfrm>
          <a:prstGeom prst="cub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01397C-128D-447C-A3FD-32F02681FBD1}"/>
              </a:ext>
            </a:extLst>
          </p:cNvPr>
          <p:cNvSpPr txBox="1"/>
          <p:nvPr/>
        </p:nvSpPr>
        <p:spPr>
          <a:xfrm>
            <a:off x="9241150" y="19595"/>
            <a:ext cx="2319815" cy="369332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Online Shopping Portal</a:t>
            </a:r>
          </a:p>
        </p:txBody>
      </p:sp>
      <p:sp>
        <p:nvSpPr>
          <p:cNvPr id="3" name="Double Brace 2">
            <a:extLst>
              <a:ext uri="{FF2B5EF4-FFF2-40B4-BE49-F238E27FC236}">
                <a16:creationId xmlns:a16="http://schemas.microsoft.com/office/drawing/2014/main" id="{FE665022-FE6C-4889-B2BB-C7150D88642F}"/>
              </a:ext>
            </a:extLst>
          </p:cNvPr>
          <p:cNvSpPr/>
          <p:nvPr/>
        </p:nvSpPr>
        <p:spPr>
          <a:xfrm>
            <a:off x="4733925" y="1519966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1D4012-03C8-4DD5-BB8C-0BE678881965}"/>
              </a:ext>
            </a:extLst>
          </p:cNvPr>
          <p:cNvSpPr/>
          <p:nvPr/>
        </p:nvSpPr>
        <p:spPr>
          <a:xfrm>
            <a:off x="47623" y="19595"/>
            <a:ext cx="7910511" cy="1106248"/>
          </a:xfrm>
          <a:prstGeom prst="wedgeRoundRectCallout">
            <a:avLst>
              <a:gd name="adj1" fmla="val 18735"/>
              <a:gd name="adj2" fmla="val 9177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API GATEWAY</a:t>
            </a:r>
            <a:r>
              <a:rPr lang="en-IN" sz="4000" dirty="0">
                <a:solidFill>
                  <a:srgbClr val="FFFF00"/>
                </a:solidFill>
              </a:rPr>
              <a:t>(Backend for frontend-BFF)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368276-C657-4653-8C49-6C2A7C25012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024063" y="2099574"/>
            <a:ext cx="2709862" cy="9747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A65CC7-95E9-406C-9E0F-A91730748E5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669258" y="3520510"/>
            <a:ext cx="3188492" cy="8622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3F6181-022B-45FD-8325-F5D6D7B98785}"/>
              </a:ext>
            </a:extLst>
          </p:cNvPr>
          <p:cNvCxnSpPr>
            <a:cxnSpLocks/>
          </p:cNvCxnSpPr>
          <p:nvPr/>
        </p:nvCxnSpPr>
        <p:spPr>
          <a:xfrm flipV="1">
            <a:off x="2656285" y="5034987"/>
            <a:ext cx="2131218" cy="2276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335875-3C79-45D9-8E9E-D975AA9898E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215062" y="1015078"/>
            <a:ext cx="3047999" cy="15513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1D3AC-A788-43C8-960A-8C1DFD683BB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6021" y="2359814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D87DD8-1DB7-4B26-A216-85FF28EFC0BA}"/>
              </a:ext>
            </a:extLst>
          </p:cNvPr>
          <p:cNvCxnSpPr>
            <a:cxnSpLocks/>
          </p:cNvCxnSpPr>
          <p:nvPr/>
        </p:nvCxnSpPr>
        <p:spPr>
          <a:xfrm>
            <a:off x="6246021" y="2603649"/>
            <a:ext cx="3118250" cy="14478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D3E281-0E2A-4E06-99FE-AFFD668DF74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78762" y="2580256"/>
            <a:ext cx="3079549" cy="289025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D38F552E-0961-46C6-9EBF-5FE5DF15DA8E}"/>
              </a:ext>
            </a:extLst>
          </p:cNvPr>
          <p:cNvSpPr/>
          <p:nvPr/>
        </p:nvSpPr>
        <p:spPr>
          <a:xfrm>
            <a:off x="4754762" y="3080329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9CE75093-CFE2-4B8B-B1EF-D6DC4DA0295C}"/>
              </a:ext>
            </a:extLst>
          </p:cNvPr>
          <p:cNvSpPr/>
          <p:nvPr/>
        </p:nvSpPr>
        <p:spPr>
          <a:xfrm>
            <a:off x="4802983" y="4559267"/>
            <a:ext cx="1614487" cy="1354165"/>
          </a:xfrm>
          <a:prstGeom prst="brace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Single entry point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DC8B08-870F-4C41-97DF-428F1F7E199E}"/>
              </a:ext>
            </a:extLst>
          </p:cNvPr>
          <p:cNvCxnSpPr>
            <a:cxnSpLocks/>
          </p:cNvCxnSpPr>
          <p:nvPr/>
        </p:nvCxnSpPr>
        <p:spPr>
          <a:xfrm>
            <a:off x="6293646" y="3606128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9B45F3-6DBB-4DE7-A945-249C0CE25EC4}"/>
              </a:ext>
            </a:extLst>
          </p:cNvPr>
          <p:cNvCxnSpPr>
            <a:cxnSpLocks/>
          </p:cNvCxnSpPr>
          <p:nvPr/>
        </p:nvCxnSpPr>
        <p:spPr>
          <a:xfrm>
            <a:off x="6293646" y="3849963"/>
            <a:ext cx="3118250" cy="144780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63230B-8CEF-4CC1-83F8-48CF93EBD59C}"/>
              </a:ext>
            </a:extLst>
          </p:cNvPr>
          <p:cNvCxnSpPr>
            <a:cxnSpLocks/>
          </p:cNvCxnSpPr>
          <p:nvPr/>
        </p:nvCxnSpPr>
        <p:spPr>
          <a:xfrm flipV="1">
            <a:off x="6326387" y="1227711"/>
            <a:ext cx="2936674" cy="259885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B7562D-A9C4-40F0-9B9B-EF4E2CC702DD}"/>
              </a:ext>
            </a:extLst>
          </p:cNvPr>
          <p:cNvCxnSpPr>
            <a:cxnSpLocks/>
          </p:cNvCxnSpPr>
          <p:nvPr/>
        </p:nvCxnSpPr>
        <p:spPr>
          <a:xfrm flipV="1">
            <a:off x="6293646" y="2799554"/>
            <a:ext cx="3121815" cy="131435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349F3F-86CC-48FA-B133-49DF267B3048}"/>
              </a:ext>
            </a:extLst>
          </p:cNvPr>
          <p:cNvCxnSpPr>
            <a:cxnSpLocks/>
          </p:cNvCxnSpPr>
          <p:nvPr/>
        </p:nvCxnSpPr>
        <p:spPr>
          <a:xfrm>
            <a:off x="6351693" y="4878729"/>
            <a:ext cx="3017040" cy="28734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707F28-39E7-4F70-AFEE-F98669A7B5B5}"/>
              </a:ext>
            </a:extLst>
          </p:cNvPr>
          <p:cNvCxnSpPr>
            <a:cxnSpLocks/>
          </p:cNvCxnSpPr>
          <p:nvPr/>
        </p:nvCxnSpPr>
        <p:spPr>
          <a:xfrm flipV="1">
            <a:off x="6351693" y="1347901"/>
            <a:ext cx="2973877" cy="377466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33CDD2-15F6-4EA8-98B1-0C118052AF61}"/>
              </a:ext>
            </a:extLst>
          </p:cNvPr>
          <p:cNvCxnSpPr>
            <a:cxnSpLocks/>
          </p:cNvCxnSpPr>
          <p:nvPr/>
        </p:nvCxnSpPr>
        <p:spPr>
          <a:xfrm flipV="1">
            <a:off x="6384434" y="2500312"/>
            <a:ext cx="2936674" cy="259886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349C19-3F37-489D-92D3-AD3CAA5F3377}"/>
              </a:ext>
            </a:extLst>
          </p:cNvPr>
          <p:cNvCxnSpPr>
            <a:cxnSpLocks/>
          </p:cNvCxnSpPr>
          <p:nvPr/>
        </p:nvCxnSpPr>
        <p:spPr>
          <a:xfrm flipV="1">
            <a:off x="6351693" y="4072155"/>
            <a:ext cx="3121815" cy="131435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5458CA6-417C-4003-BBCB-D6457CFF3566}"/>
                  </a:ext>
                </a:extLst>
              </p14:cNvPr>
              <p14:cNvContentPartPr/>
              <p14:nvPr/>
            </p14:nvContentPartPr>
            <p14:xfrm>
              <a:off x="671760" y="499320"/>
              <a:ext cx="6453360" cy="5375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5458CA6-417C-4003-BBCB-D6457CFF3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400" y="489960"/>
                <a:ext cx="6472080" cy="539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4639573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E6B776F-E67E-4F91-9D0B-73A309956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81706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5F62-F4DC-449D-B0EA-B2977C97D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Aggregating data from multiple services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Reduces the request roundtrips</a:t>
            </a:r>
            <a:endParaRPr lang="en-IN" sz="1600" dirty="0"/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Non-web friendly protocol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Client is able to use single standard protocol to communicate to API gateway and independent of what protocol is used in specific service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How to handle the change in location(host + port) of services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00B050"/>
                </a:solidFill>
              </a:rPr>
              <a:t>Not the headache of client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Cross cutting concerns like (</a:t>
            </a:r>
            <a:r>
              <a:rPr lang="en-IN" sz="1600" dirty="0">
                <a:solidFill>
                  <a:srgbClr val="00B050"/>
                </a:solidFill>
              </a:rPr>
              <a:t>All of these are now responsibility of API gateway, centralized/clean/standard code</a:t>
            </a:r>
            <a:r>
              <a:rPr lang="en-IN" sz="1600" dirty="0"/>
              <a:t>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Security(Authentication &amp; Authorization)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Logging, tracing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Load balancing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Caching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IP whitelisting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Request/response transformations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Failure handling – circuit breaker</a:t>
            </a:r>
          </a:p>
          <a:p>
            <a:pPr marL="342900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Addressing the needs of different clients like desktop, mobile or any other service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High coupling for each client</a:t>
            </a:r>
          </a:p>
          <a:p>
            <a:pPr marL="800100" lvl="1" indent="-342900">
              <a:buClr>
                <a:srgbClr val="92D050"/>
              </a:buClr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00B050"/>
                </a:solidFill>
              </a:rPr>
              <a:t>Now each client has it’s own optimal API gateway</a:t>
            </a:r>
          </a:p>
          <a:p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E80CB-5E08-402F-96B6-5FB42E86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609741-8351-4853-9F71-90AA34061B7C}"/>
                  </a:ext>
                </a:extLst>
              </p14:cNvPr>
              <p14:cNvContentPartPr/>
              <p14:nvPr/>
            </p14:nvContentPartPr>
            <p14:xfrm>
              <a:off x="338760" y="1789920"/>
              <a:ext cx="9318240" cy="453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609741-8351-4853-9F71-90AA34061B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9400" y="1780560"/>
                <a:ext cx="9336960" cy="45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6703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8B83-B362-4557-8767-6DB39F33260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pPr algn="ctr"/>
            <a:r>
              <a:rPr lang="en-IN" dirty="0"/>
              <a:t>Few Drawbacks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6CDA1-31F5-4F27-ADA0-631F7D56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Extra application</a:t>
            </a:r>
          </a:p>
          <a:p>
            <a:r>
              <a:rPr lang="en-IN" dirty="0"/>
              <a:t>Increased complexity of overall application</a:t>
            </a:r>
          </a:p>
          <a:p>
            <a:r>
              <a:rPr lang="en-IN" dirty="0"/>
              <a:t>Increased latency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35EB88-236D-429D-9614-8DC9273A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0BD7A5-BBD9-4237-B23B-A0E30D651EEC}"/>
                  </a:ext>
                </a:extLst>
              </p14:cNvPr>
              <p14:cNvContentPartPr/>
              <p14:nvPr/>
            </p14:nvContentPartPr>
            <p14:xfrm>
              <a:off x="3682440" y="3175920"/>
              <a:ext cx="273600" cy="194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0BD7A5-BBD9-4237-B23B-A0E30D651E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3080" y="3166560"/>
                <a:ext cx="292320" cy="21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986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F3B856-7F72-4E21-BFF0-8750A083E5A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4A04D-14E9-44C0-83A7-78747600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your own API gateway</a:t>
            </a:r>
          </a:p>
          <a:p>
            <a:pPr lvl="1"/>
            <a:r>
              <a:rPr lang="en-IN" dirty="0"/>
              <a:t>Netflix </a:t>
            </a:r>
            <a:r>
              <a:rPr lang="en-IN" dirty="0" err="1"/>
              <a:t>Zuul</a:t>
            </a:r>
            <a:r>
              <a:rPr lang="en-IN" dirty="0"/>
              <a:t> - </a:t>
            </a:r>
            <a:r>
              <a:rPr lang="en-IN" sz="1600" dirty="0">
                <a:hlinkClick r:id="rId7"/>
              </a:rPr>
              <a:t>https://www.youtube.com/playlist?list=PLq3uEqRnr_2GleAdJYmlBkB_RfbjMGdoH</a:t>
            </a:r>
            <a:r>
              <a:rPr lang="en-IN" sz="1600" dirty="0"/>
              <a:t> </a:t>
            </a:r>
          </a:p>
          <a:p>
            <a:pPr lvl="1"/>
            <a:r>
              <a:rPr lang="en-IN" dirty="0"/>
              <a:t>Spring cloud gateway – </a:t>
            </a:r>
            <a:r>
              <a:rPr lang="en-IN" dirty="0">
                <a:solidFill>
                  <a:srgbClr val="FFC000"/>
                </a:solidFill>
              </a:rPr>
              <a:t>Coming Soon</a:t>
            </a:r>
          </a:p>
          <a:p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Party providers</a:t>
            </a:r>
          </a:p>
          <a:p>
            <a:pPr lvl="1"/>
            <a:r>
              <a:rPr lang="en-IN" dirty="0"/>
              <a:t>Kong - </a:t>
            </a:r>
            <a:r>
              <a:rPr lang="en-IN" sz="1600" dirty="0">
                <a:hlinkClick r:id="rId8"/>
              </a:rPr>
              <a:t>https://konghq.com/kong</a:t>
            </a:r>
            <a:r>
              <a:rPr lang="en-IN" sz="1600" dirty="0"/>
              <a:t> </a:t>
            </a:r>
            <a:endParaRPr lang="en-IN" dirty="0"/>
          </a:p>
          <a:p>
            <a:pPr lvl="1"/>
            <a:r>
              <a:rPr lang="en-IN" dirty="0"/>
              <a:t>Apigee – </a:t>
            </a:r>
            <a:r>
              <a:rPr lang="en-IN" sz="1400" dirty="0">
                <a:hlinkClick r:id="rId9"/>
              </a:rPr>
              <a:t>https://cloud.google.com/apigee</a:t>
            </a:r>
            <a:r>
              <a:rPr lang="en-IN" sz="1400" dirty="0"/>
              <a:t> </a:t>
            </a:r>
            <a:endParaRPr lang="en-IN" dirty="0"/>
          </a:p>
          <a:p>
            <a:pPr lvl="1"/>
            <a:r>
              <a:rPr lang="en-IN" dirty="0"/>
              <a:t>Amazon API Gateway - </a:t>
            </a:r>
            <a:r>
              <a:rPr lang="en-IN" sz="1600" dirty="0">
                <a:hlinkClick r:id="rId10"/>
              </a:rPr>
              <a:t>https://aws.amazon.com/api-gateway</a:t>
            </a:r>
            <a:r>
              <a:rPr lang="en-IN" sz="1600" dirty="0"/>
              <a:t>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01833-488C-4FC2-A800-97B8C1F6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DF876E-4BC9-409F-BB1A-27B00DDDACB1}"/>
                  </a:ext>
                </a:extLst>
              </p14:cNvPr>
              <p14:cNvContentPartPr/>
              <p14:nvPr/>
            </p14:nvContentPartPr>
            <p14:xfrm>
              <a:off x="583200" y="1935720"/>
              <a:ext cx="10078200" cy="2932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DF876E-4BC9-409F-BB1A-27B00DDDAC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840" y="1926360"/>
                <a:ext cx="10096920" cy="29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3558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1402F-5EC6-447E-8AEC-9A29C9CBE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001584"/>
              </p:ext>
            </p:extLst>
          </p:nvPr>
        </p:nvGraphicFramePr>
        <p:xfrm>
          <a:off x="838200" y="794658"/>
          <a:ext cx="10515600" cy="5561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7E108-7E77-4CA7-A3CB-26B00333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6580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53253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817609504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2DA68-FA42-A8F6-A9D4-4231F5DC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06DE99-1419-FCBE-599D-EC2C24A701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707233"/>
            <a:ext cx="6780700" cy="344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CD40A-5D2B-436C-CF2A-073052FF0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4012201047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4B77A-BBF3-D981-9272-055E5D35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Docker Architecture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F642C7-87B3-17BE-B08D-17D547218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47902"/>
            <a:ext cx="6780700" cy="35598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E8B14-40F7-3487-5D38-AF53369E6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3807851312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544F8-417C-4F52-03F5-D002E8E7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45754"/>
            <a:ext cx="5294716" cy="276648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9A6E320-23D9-75DC-DA1A-A651D60C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019282"/>
            <a:ext cx="5294715" cy="281943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A34DA-2C72-3691-888E-60402D17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210222075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4C6A07A-B379-F3CD-772C-74B44A49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6044"/>
            <a:ext cx="5294716" cy="284590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E3A09091-6884-4119-CEC1-80CBA643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3817" y="1847204"/>
            <a:ext cx="5294715" cy="31635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E3767-E9A7-1D87-7064-0A3EB260E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1478964031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BA065-40A1-DC8A-CFD7-9C3722773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Docker – Linux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0EBE38-0268-AE69-0DCB-3EAFFE312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90" y="2475345"/>
            <a:ext cx="5373608" cy="382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21F99-BAA2-21D4-67D6-30977518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525" y="2338820"/>
            <a:ext cx="6935242" cy="39530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2A43B-1C4F-BF88-8733-AD1269D11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©Green Learner - https://youtube.com/greenlearner</a:t>
            </a:r>
          </a:p>
        </p:txBody>
      </p:sp>
    </p:spTree>
    <p:extLst>
      <p:ext uri="{BB962C8B-B14F-4D97-AF65-F5344CB8AC3E}">
        <p14:creationId xmlns:p14="http://schemas.microsoft.com/office/powerpoint/2010/main" val="12036839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3">
            <a:extLst>
              <a:ext uri="{FF2B5EF4-FFF2-40B4-BE49-F238E27FC236}">
                <a16:creationId xmlns:a16="http://schemas.microsoft.com/office/drawing/2014/main" id="{B970F6A4-4E66-4A92-A9FE-CEBB630C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545AF5-5FF0-4C4D-A344-442BB8E38634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C26AF2-0B96-4CE4-843B-99FD40EF428E}"/>
              </a:ext>
            </a:extLst>
          </p:cNvPr>
          <p:cNvSpPr/>
          <p:nvPr/>
        </p:nvSpPr>
        <p:spPr>
          <a:xfrm>
            <a:off x="8650418" y="17255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F2EF03C8-799B-4020-824F-2A04D5F2CE1F}"/>
              </a:ext>
            </a:extLst>
          </p:cNvPr>
          <p:cNvSpPr/>
          <p:nvPr/>
        </p:nvSpPr>
        <p:spPr>
          <a:xfrm>
            <a:off x="10190547" y="1376230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2A381-C7F1-46F0-B1C4-E5DBF96AE5EC}"/>
              </a:ext>
            </a:extLst>
          </p:cNvPr>
          <p:cNvSpPr/>
          <p:nvPr/>
        </p:nvSpPr>
        <p:spPr>
          <a:xfrm>
            <a:off x="8695889" y="55725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B508311A-8BD1-4EF1-AAA7-C641E50BF14B}"/>
              </a:ext>
            </a:extLst>
          </p:cNvPr>
          <p:cNvSpPr/>
          <p:nvPr/>
        </p:nvSpPr>
        <p:spPr>
          <a:xfrm>
            <a:off x="10190547" y="6060378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8225BB-717B-40EB-8532-102802815385}"/>
              </a:ext>
            </a:extLst>
          </p:cNvPr>
          <p:cNvSpPr/>
          <p:nvPr/>
        </p:nvSpPr>
        <p:spPr>
          <a:xfrm>
            <a:off x="8661786" y="287380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6A7B97CA-89D3-488E-BC2B-6D608FD629F0}"/>
              </a:ext>
            </a:extLst>
          </p:cNvPr>
          <p:cNvSpPr/>
          <p:nvPr/>
        </p:nvSpPr>
        <p:spPr>
          <a:xfrm>
            <a:off x="10190547" y="2541217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0DDEC-E0E6-4C67-9B0B-AF4D4D324C98}"/>
              </a:ext>
            </a:extLst>
          </p:cNvPr>
          <p:cNvSpPr/>
          <p:nvPr/>
        </p:nvSpPr>
        <p:spPr>
          <a:xfrm>
            <a:off x="8695889" y="4287525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21E2630B-DD0B-4205-A679-E0D2F2C5EE3C}"/>
              </a:ext>
            </a:extLst>
          </p:cNvPr>
          <p:cNvSpPr/>
          <p:nvPr/>
        </p:nvSpPr>
        <p:spPr>
          <a:xfrm>
            <a:off x="10190547" y="3882253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C1F5E0-EF36-47FF-AC60-E427A46FD3F7}"/>
              </a:ext>
            </a:extLst>
          </p:cNvPr>
          <p:cNvSpPr/>
          <p:nvPr/>
        </p:nvSpPr>
        <p:spPr>
          <a:xfrm>
            <a:off x="8695889" y="53265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C8D7794C-3024-46AC-AF86-B8A922AAA9A5}"/>
              </a:ext>
            </a:extLst>
          </p:cNvPr>
          <p:cNvSpPr/>
          <p:nvPr/>
        </p:nvSpPr>
        <p:spPr>
          <a:xfrm>
            <a:off x="10190547" y="267389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3BFE3-0793-4B59-8978-82C7595CC58A}"/>
              </a:ext>
            </a:extLst>
          </p:cNvPr>
          <p:cNvSpPr/>
          <p:nvPr/>
        </p:nvSpPr>
        <p:spPr>
          <a:xfrm>
            <a:off x="6106158" y="550781"/>
            <a:ext cx="701040" cy="5756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T</a:t>
            </a:r>
          </a:p>
          <a:p>
            <a:pPr algn="ctr"/>
            <a:r>
              <a:rPr lang="en-IN" dirty="0"/>
              <a:t>E</a:t>
            </a:r>
          </a:p>
          <a:p>
            <a:pPr algn="ctr"/>
            <a:r>
              <a:rPr lang="en-IN" dirty="0"/>
              <a:t>W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Y</a:t>
            </a:r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DDE2B45F-2345-4177-9CB8-BD09D86AB64F}"/>
              </a:ext>
            </a:extLst>
          </p:cNvPr>
          <p:cNvSpPr/>
          <p:nvPr/>
        </p:nvSpPr>
        <p:spPr>
          <a:xfrm>
            <a:off x="6817360" y="82076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9200ED17-3F92-4636-9C99-CB49CF0BE0FF}"/>
              </a:ext>
            </a:extLst>
          </p:cNvPr>
          <p:cNvSpPr/>
          <p:nvPr/>
        </p:nvSpPr>
        <p:spPr>
          <a:xfrm>
            <a:off x="6807198" y="1952742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AFBAB4C5-62C5-4312-968D-B75E8EB203E9}"/>
              </a:ext>
            </a:extLst>
          </p:cNvPr>
          <p:cNvSpPr/>
          <p:nvPr/>
        </p:nvSpPr>
        <p:spPr>
          <a:xfrm>
            <a:off x="6817360" y="3149704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A064BF5-56D6-406E-B666-49F7FBF52382}"/>
              </a:ext>
            </a:extLst>
          </p:cNvPr>
          <p:cNvSpPr/>
          <p:nvPr/>
        </p:nvSpPr>
        <p:spPr>
          <a:xfrm>
            <a:off x="6835014" y="4604390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74C808EB-A026-4D65-9576-BDF360149DFA}"/>
              </a:ext>
            </a:extLst>
          </p:cNvPr>
          <p:cNvSpPr/>
          <p:nvPr/>
        </p:nvSpPr>
        <p:spPr>
          <a:xfrm>
            <a:off x="6817360" y="5848436"/>
            <a:ext cx="1833058" cy="16476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E04A87F7-B5D5-4C78-8D87-3379A1EF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70" y="1249212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Top Browsers List In China for November 2019">
            <a:extLst>
              <a:ext uri="{FF2B5EF4-FFF2-40B4-BE49-F238E27FC236}">
                <a16:creationId xmlns:a16="http://schemas.microsoft.com/office/drawing/2014/main" id="{AB07BF7F-097A-48BE-9E9D-6EE9E172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80" y="2736606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A523187-C636-49D0-BD7B-C8EBF1736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84" y="4539246"/>
            <a:ext cx="1609725" cy="739458"/>
          </a:xfrm>
          <a:prstGeom prst="rect">
            <a:avLst/>
          </a:prstGeom>
        </p:spPr>
      </p:pic>
      <p:sp>
        <p:nvSpPr>
          <p:cNvPr id="53" name="Arrow: Left-Right 52">
            <a:extLst>
              <a:ext uri="{FF2B5EF4-FFF2-40B4-BE49-F238E27FC236}">
                <a16:creationId xmlns:a16="http://schemas.microsoft.com/office/drawing/2014/main" id="{FA7B8E33-8696-4A9D-A0AA-B7E7FCA1243C}"/>
              </a:ext>
            </a:extLst>
          </p:cNvPr>
          <p:cNvSpPr/>
          <p:nvPr/>
        </p:nvSpPr>
        <p:spPr>
          <a:xfrm>
            <a:off x="2719220" y="1488420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Arrow: Left-Right 58">
            <a:extLst>
              <a:ext uri="{FF2B5EF4-FFF2-40B4-BE49-F238E27FC236}">
                <a16:creationId xmlns:a16="http://schemas.microsoft.com/office/drawing/2014/main" id="{AF60F594-C5E7-4BB2-B79E-9FB25B02CFF1}"/>
              </a:ext>
            </a:extLst>
          </p:cNvPr>
          <p:cNvSpPr/>
          <p:nvPr/>
        </p:nvSpPr>
        <p:spPr>
          <a:xfrm>
            <a:off x="2686380" y="3374236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row: Left-Right 60">
            <a:extLst>
              <a:ext uri="{FF2B5EF4-FFF2-40B4-BE49-F238E27FC236}">
                <a16:creationId xmlns:a16="http://schemas.microsoft.com/office/drawing/2014/main" id="{CB46D46F-487F-4CA2-BE11-91DB58490238}"/>
              </a:ext>
            </a:extLst>
          </p:cNvPr>
          <p:cNvSpPr/>
          <p:nvPr/>
        </p:nvSpPr>
        <p:spPr>
          <a:xfrm>
            <a:off x="2669328" y="4846991"/>
            <a:ext cx="3376776" cy="12702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92074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77B0-16C1-4389-8A73-F4568370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033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355211"/>
              </p:ext>
            </p:extLst>
          </p:nvPr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172217"/>
              </p:ext>
            </p:extLst>
          </p:nvPr>
        </p:nvGraphicFramePr>
        <p:xfrm>
          <a:off x="5529944" y="1613580"/>
          <a:ext cx="6331856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2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F477B0-16C1-4389-8A73-F4568370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5033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B78BA31-1AD7-4D9C-8137-166F4ABC6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207265"/>
              </p:ext>
            </p:extLst>
          </p:nvPr>
        </p:nvGraphicFramePr>
        <p:xfrm>
          <a:off x="5021606" y="136526"/>
          <a:ext cx="6672554" cy="127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50F495F-DD5A-4F0B-A5D1-DD45DFC3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1097234"/>
              </p:ext>
            </p:extLst>
          </p:nvPr>
        </p:nvGraphicFramePr>
        <p:xfrm>
          <a:off x="5021606" y="1613580"/>
          <a:ext cx="7170394" cy="492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B2FABF6-A3D6-4592-BCEB-42E9A3DDC1E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271"/>
          <a:stretch/>
        </p:blipFill>
        <p:spPr>
          <a:xfrm>
            <a:off x="406400" y="216217"/>
            <a:ext cx="4615206" cy="60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37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E01B74A-7982-4BCA-BC33-1FEAD747B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486307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BDCC76-4161-4CF2-9C35-D69EA813E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238470"/>
              </p:ext>
            </p:extLst>
          </p:nvPr>
        </p:nvGraphicFramePr>
        <p:xfrm>
          <a:off x="838200" y="2659175"/>
          <a:ext cx="10515600" cy="369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60105-AD1F-42DC-BC6B-F2EEBF73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19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609183"/>
              </p:ext>
            </p:extLst>
          </p:nvPr>
        </p:nvGraphicFramePr>
        <p:xfrm>
          <a:off x="5105400" y="-208292"/>
          <a:ext cx="7086600" cy="3884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076755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A0E31F4-1CD0-4B80-A431-35AC0819F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26680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D6653-62F6-46AE-BCDE-23D80558E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9D67B-A926-4C5F-B23A-168EC0324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4087" y="4471988"/>
            <a:ext cx="12954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8AAC1B-2977-47AD-9FF3-A948079CE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287" y="3911376"/>
            <a:ext cx="1647825" cy="201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8FC69-2E3A-498C-8219-58DC99A85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8912" y="1690688"/>
            <a:ext cx="32289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2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1402F-5EC6-447E-8AEC-9A29C9CBEA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479369"/>
              </p:ext>
            </p:extLst>
          </p:nvPr>
        </p:nvGraphicFramePr>
        <p:xfrm>
          <a:off x="838200" y="794658"/>
          <a:ext cx="10515600" cy="5561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7E108-7E77-4CA7-A3CB-26B00333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93674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70B4-3F08-49B5-B06F-D9ABDB29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What are Design Principles??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C4F564A-D457-4D92-8B66-05319A13CF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7967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35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205967" cy="5545592"/>
          </a:xfrm>
        </p:spPr>
        <p:txBody>
          <a:bodyPr/>
          <a:lstStyle/>
          <a:p>
            <a:r>
              <a:rPr lang="en-IN" dirty="0"/>
              <a:t>Small team size</a:t>
            </a:r>
          </a:p>
          <a:p>
            <a:r>
              <a:rPr lang="en-IN" dirty="0"/>
              <a:t>Parallel development</a:t>
            </a:r>
          </a:p>
          <a:p>
            <a:r>
              <a:rPr lang="en-IN" dirty="0"/>
              <a:t>Clear contracts</a:t>
            </a:r>
          </a:p>
          <a:p>
            <a:r>
              <a:rPr lang="en-IN" dirty="0"/>
              <a:t>Individually deployable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4800" kern="1200" dirty="0"/>
                <a:t>Independent/ Autonomous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56A2D-B71D-45B8-B9AD-318FB701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12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Avoid single point of failure</a:t>
            </a:r>
          </a:p>
          <a:p>
            <a:r>
              <a:rPr lang="en-IN" dirty="0"/>
              <a:t>Avoid cascading failure</a:t>
            </a:r>
          </a:p>
          <a:p>
            <a:r>
              <a:rPr lang="en-IN" dirty="0"/>
              <a:t>Consider failure as events and analyse it properly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solidFill>
              <a:srgbClr val="FF0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4800" dirty="0"/>
                <a:t>Resilient / </a:t>
              </a:r>
            </a:p>
            <a:p>
              <a:pPr lvl="0" algn="ctr"/>
              <a:r>
                <a:rPr lang="en-IN" sz="4800" dirty="0"/>
                <a:t>Fault Tolerant / </a:t>
              </a:r>
              <a:r>
                <a:rPr lang="en-IN" sz="4400" dirty="0"/>
                <a:t>Design For Failure</a:t>
              </a:r>
              <a:endParaRPr lang="en-IN" sz="48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E29C7FA-ACFE-4684-92C8-C2F0D4F9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3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29" y="631371"/>
            <a:ext cx="4114799" cy="5545592"/>
          </a:xfrm>
        </p:spPr>
        <p:txBody>
          <a:bodyPr/>
          <a:lstStyle/>
          <a:p>
            <a:r>
              <a:rPr lang="en-IN" dirty="0"/>
              <a:t>Centralized monitoring</a:t>
            </a:r>
          </a:p>
          <a:p>
            <a:r>
              <a:rPr lang="en-IN" dirty="0"/>
              <a:t>Centralized logging</a:t>
            </a:r>
          </a:p>
          <a:p>
            <a:r>
              <a:rPr lang="en-IN" dirty="0"/>
              <a:t>Health check 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solidFill>
              <a:srgbClr val="FFC00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7200" dirty="0"/>
                <a:t>Observable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D2A65A1-00DD-4AEA-9F97-3AA76B784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66" y="631371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6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29" y="631371"/>
            <a:ext cx="4336595" cy="5545592"/>
          </a:xfrm>
        </p:spPr>
        <p:txBody>
          <a:bodyPr/>
          <a:lstStyle/>
          <a:p>
            <a:r>
              <a:rPr lang="en-IN" dirty="0"/>
              <a:t>All services should be registered at one place</a:t>
            </a:r>
          </a:p>
          <a:p>
            <a:r>
              <a:rPr lang="en-IN" dirty="0"/>
              <a:t>It makes client’s life easy when looking for specific service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514682" cy="1466433"/>
            </a:xfrm>
            <a:prstGeom prst="rect">
              <a:avLst/>
            </a:prstGeom>
            <a:solidFill>
              <a:schemeClr val="accent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6000" dirty="0"/>
                <a:t>Discoverable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CD2E88-AE81-4A97-ABCD-209D9309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75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Focussed on business</a:t>
            </a:r>
          </a:p>
          <a:p>
            <a:r>
              <a:rPr lang="en-IN" dirty="0"/>
              <a:t>Focussed on core domain</a:t>
            </a:r>
          </a:p>
          <a:p>
            <a:r>
              <a:rPr lang="en-IN" dirty="0"/>
              <a:t>Focus on Domain logic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6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Domain Driven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485DCB-D861-4B7B-825F-E6F4B3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8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336595" cy="5545592"/>
          </a:xfrm>
        </p:spPr>
        <p:txBody>
          <a:bodyPr/>
          <a:lstStyle/>
          <a:p>
            <a:r>
              <a:rPr lang="en-IN" dirty="0"/>
              <a:t>Database for each service</a:t>
            </a:r>
          </a:p>
          <a:p>
            <a:r>
              <a:rPr lang="en-IN" dirty="0"/>
              <a:t>Choice of database depends on the nature of particular service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1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Decentralization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5485DCB-D861-4B7B-825F-E6F4B342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523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3921096" cy="5545592"/>
          </a:xfrm>
        </p:spPr>
        <p:txBody>
          <a:bodyPr/>
          <a:lstStyle/>
          <a:p>
            <a:r>
              <a:rPr lang="en-IN" dirty="0"/>
              <a:t>Do one thing only</a:t>
            </a:r>
          </a:p>
          <a:p>
            <a:r>
              <a:rPr lang="en-IN" dirty="0"/>
              <a:t>SRP</a:t>
            </a:r>
          </a:p>
          <a:p>
            <a:r>
              <a:rPr lang="en-IN" dirty="0"/>
              <a:t>A business function</a:t>
            </a:r>
          </a:p>
          <a:p>
            <a:r>
              <a:rPr lang="en-IN" dirty="0"/>
              <a:t>A business domain</a:t>
            </a:r>
          </a:p>
          <a:p>
            <a:r>
              <a:rPr lang="en-IN" dirty="0"/>
              <a:t>Easy to take new similar feature</a:t>
            </a:r>
          </a:p>
          <a:p>
            <a:r>
              <a:rPr lang="en-IN" dirty="0"/>
              <a:t>Why</a:t>
            </a:r>
          </a:p>
          <a:p>
            <a:pPr lvl="1"/>
            <a:r>
              <a:rPr lang="en-IN" dirty="0"/>
              <a:t>Scalability</a:t>
            </a:r>
          </a:p>
          <a:p>
            <a:pPr lvl="1"/>
            <a:r>
              <a:rPr lang="en-IN" dirty="0"/>
              <a:t>Availability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651027" cy="3149845"/>
            <a:chOff x="-556052" y="438430"/>
            <a:chExt cx="2514682" cy="1466433"/>
          </a:xfrm>
          <a:solidFill>
            <a:schemeClr val="accent2">
              <a:lumMod val="7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485425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/>
              <a:r>
                <a:rPr lang="en-IN" sz="5400" dirty="0"/>
                <a:t>High Cohesion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84A24E-E0E7-4960-B511-FC1BAFF28146}"/>
              </a:ext>
            </a:extLst>
          </p:cNvPr>
          <p:cNvSpPr/>
          <p:nvPr/>
        </p:nvSpPr>
        <p:spPr>
          <a:xfrm>
            <a:off x="9233326" y="2845472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EA201FF4-8145-44E6-A14F-8AAE8A2E706A}"/>
              </a:ext>
            </a:extLst>
          </p:cNvPr>
          <p:cNvSpPr/>
          <p:nvPr/>
        </p:nvSpPr>
        <p:spPr>
          <a:xfrm>
            <a:off x="10773455" y="2496109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E2ABE1-E875-498B-A123-D9BFA1EDFEF6}"/>
              </a:ext>
            </a:extLst>
          </p:cNvPr>
          <p:cNvSpPr/>
          <p:nvPr/>
        </p:nvSpPr>
        <p:spPr>
          <a:xfrm>
            <a:off x="9235567" y="4739487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49F95AF0-CDB7-40F6-8459-5D86DC413BF7}"/>
              </a:ext>
            </a:extLst>
          </p:cNvPr>
          <p:cNvSpPr/>
          <p:nvPr/>
        </p:nvSpPr>
        <p:spPr>
          <a:xfrm>
            <a:off x="10727984" y="4450551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EED53-A0A9-46DE-AAFF-EE58B124718C}"/>
              </a:ext>
            </a:extLst>
          </p:cNvPr>
          <p:cNvSpPr/>
          <p:nvPr/>
        </p:nvSpPr>
        <p:spPr>
          <a:xfrm>
            <a:off x="9233326" y="898147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42A006A3-4B27-48DB-A559-DFEF2259A596}"/>
              </a:ext>
            </a:extLst>
          </p:cNvPr>
          <p:cNvSpPr/>
          <p:nvPr/>
        </p:nvSpPr>
        <p:spPr>
          <a:xfrm>
            <a:off x="10727984" y="632880"/>
            <a:ext cx="1157289" cy="553371"/>
          </a:xfrm>
          <a:prstGeom prst="flowChartMagneticDisk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FB27B3-D727-45A2-8940-CEE615F584F0}"/>
              </a:ext>
            </a:extLst>
          </p:cNvPr>
          <p:cNvCxnSpPr>
            <a:cxnSpLocks/>
          </p:cNvCxnSpPr>
          <p:nvPr/>
        </p:nvCxnSpPr>
        <p:spPr>
          <a:xfrm>
            <a:off x="9525000" y="1614703"/>
            <a:ext cx="0" cy="1230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60507A-BB58-42CC-AE43-9568E5A7D6E7}"/>
              </a:ext>
            </a:extLst>
          </p:cNvPr>
          <p:cNvCxnSpPr/>
          <p:nvPr/>
        </p:nvCxnSpPr>
        <p:spPr>
          <a:xfrm>
            <a:off x="9525000" y="3562028"/>
            <a:ext cx="0" cy="1158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F683DD-2029-4340-895D-A23A925EEA80}"/>
              </a:ext>
            </a:extLst>
          </p:cNvPr>
          <p:cNvCxnSpPr>
            <a:cxnSpLocks/>
          </p:cNvCxnSpPr>
          <p:nvPr/>
        </p:nvCxnSpPr>
        <p:spPr>
          <a:xfrm flipV="1">
            <a:off x="10089356" y="1592008"/>
            <a:ext cx="1" cy="118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01BE5D-9DD1-49B7-A39B-AAA2FB1EE9E1}"/>
              </a:ext>
            </a:extLst>
          </p:cNvPr>
          <p:cNvCxnSpPr>
            <a:cxnSpLocks/>
          </p:cNvCxnSpPr>
          <p:nvPr/>
        </p:nvCxnSpPr>
        <p:spPr>
          <a:xfrm flipV="1">
            <a:off x="10209098" y="3550681"/>
            <a:ext cx="1" cy="118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705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2CF7D-F1F0-40A8-B51F-E7524BD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98F2E4-FF55-4AD9-A4F4-C15E5DE13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230" y="631371"/>
            <a:ext cx="4114800" cy="5545592"/>
          </a:xfrm>
        </p:spPr>
        <p:txBody>
          <a:bodyPr/>
          <a:lstStyle/>
          <a:p>
            <a:r>
              <a:rPr lang="en-IN" dirty="0"/>
              <a:t>There should be only one source to get the complete information</a:t>
            </a:r>
          </a:p>
          <a:p>
            <a:r>
              <a:rPr lang="en-IN" dirty="0"/>
              <a:t>This helps in avoiding the duplicity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6FC71-18EF-4A12-84F9-FEF3BBB88BFE}"/>
              </a:ext>
            </a:extLst>
          </p:cNvPr>
          <p:cNvGrpSpPr/>
          <p:nvPr/>
        </p:nvGrpSpPr>
        <p:grpSpPr>
          <a:xfrm>
            <a:off x="84259" y="1854077"/>
            <a:ext cx="4520399" cy="3149845"/>
            <a:chOff x="-556052" y="438430"/>
            <a:chExt cx="2444055" cy="1466433"/>
          </a:xfrm>
          <a:solidFill>
            <a:srgbClr val="00B0F0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CDC2C8-508B-415A-9E1C-5F9B7F461DA7}"/>
                </a:ext>
              </a:extLst>
            </p:cNvPr>
            <p:cNvSpPr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E6E35E-B7C4-4421-852F-57A805286BF0}"/>
                </a:ext>
              </a:extLst>
            </p:cNvPr>
            <p:cNvSpPr txBox="1"/>
            <p:nvPr/>
          </p:nvSpPr>
          <p:spPr>
            <a:xfrm>
              <a:off x="-556052" y="438430"/>
              <a:ext cx="2444055" cy="146643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/>
              <a:r>
                <a:rPr lang="en-IN" sz="4800" dirty="0"/>
                <a:t>Single Source Of Truth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69A6AB-1688-4AE9-B379-BF672384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825" y="824592"/>
            <a:ext cx="25431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224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5653513"/>
              </p:ext>
            </p:extLst>
          </p:nvPr>
        </p:nvGraphicFramePr>
        <p:xfrm>
          <a:off x="0" y="-141514"/>
          <a:ext cx="12192000" cy="381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94107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758825"/>
            <a:ext cx="5356225" cy="422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363781-82F3-1F30-2D39-6B8147CF9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758825"/>
            <a:ext cx="5473700" cy="4222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Monolithic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3993F6AF-AF35-4AEC-A018-22E9DABA4B4D}" type="slidenum">
              <a:rPr lang="en-GB" altLang="et-EE" smtClean="0"/>
              <a:pPr>
                <a:spcAft>
                  <a:spcPts val="600"/>
                </a:spcAft>
                <a:defRPr/>
              </a:pPr>
              <a:t>3</a:t>
            </a:fld>
            <a:endParaRPr lang="en-GB" altLang="et-EE"/>
          </a:p>
        </p:txBody>
      </p:sp>
    </p:spTree>
    <p:extLst>
      <p:ext uri="{BB962C8B-B14F-4D97-AF65-F5344CB8AC3E}">
        <p14:creationId xmlns:p14="http://schemas.microsoft.com/office/powerpoint/2010/main" val="16881270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A09E56-85F6-477B-BB43-C171A07E5C7A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D12AF-3FA3-48CF-9826-4313F0E7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need our services to be highly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Available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Scalable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Resilient to failures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Efficient</a:t>
            </a:r>
          </a:p>
          <a:p>
            <a:r>
              <a:rPr lang="en-IN" dirty="0"/>
              <a:t>Design patterns help in solving the specific microservice architecture challenge</a:t>
            </a:r>
            <a:endParaRPr lang="en-IN" b="1" dirty="0">
              <a:solidFill>
                <a:srgbClr val="00B050"/>
              </a:solidFill>
            </a:endParaRPr>
          </a:p>
          <a:p>
            <a:r>
              <a:rPr lang="en-IN" dirty="0"/>
              <a:t>Design patterns help in reducing risk of failure in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E2ACD-D611-45E3-BB4E-C58AA72C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178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E59F1BD-B3AF-4C1F-B97F-C25629915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16474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72AECF9-B830-417B-910E-7BAF0F3A6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689658"/>
              </p:ext>
            </p:extLst>
          </p:nvPr>
        </p:nvGraphicFramePr>
        <p:xfrm>
          <a:off x="838200" y="1828800"/>
          <a:ext cx="10515600" cy="4892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B0162-1A91-4FDE-97AC-E9E610F33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0401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2D0B0D-6F22-4D0C-92DC-CAB64E5E253D}"/>
              </a:ext>
            </a:extLst>
          </p:cNvPr>
          <p:cNvGrpSpPr/>
          <p:nvPr/>
        </p:nvGrpSpPr>
        <p:grpSpPr>
          <a:xfrm>
            <a:off x="843976" y="2265911"/>
            <a:ext cx="9393341" cy="1607494"/>
            <a:chOff x="843976" y="2352996"/>
            <a:chExt cx="9495388" cy="160749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23514B-8AFF-42F6-AB6A-C5127E250682}"/>
                </a:ext>
              </a:extLst>
            </p:cNvPr>
            <p:cNvSpPr/>
            <p:nvPr/>
          </p:nvSpPr>
          <p:spPr>
            <a:xfrm>
              <a:off x="8400459" y="2965554"/>
              <a:ext cx="172281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2358051" y="191189"/>
                  </a:lnTo>
                  <a:lnTo>
                    <a:pt x="2358051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8D6F5D-B453-466F-8A7A-1227A5FAC587}"/>
                </a:ext>
              </a:extLst>
            </p:cNvPr>
            <p:cNvSpPr/>
            <p:nvPr/>
          </p:nvSpPr>
          <p:spPr>
            <a:xfrm>
              <a:off x="8400459" y="2965554"/>
              <a:ext cx="1179025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1179025" y="191189"/>
                  </a:lnTo>
                  <a:lnTo>
                    <a:pt x="1179025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3707DF-D529-4563-B47C-E6F34E61EAEF}"/>
                </a:ext>
              </a:extLst>
            </p:cNvPr>
            <p:cNvSpPr/>
            <p:nvPr/>
          </p:nvSpPr>
          <p:spPr>
            <a:xfrm>
              <a:off x="8354739" y="2965554"/>
              <a:ext cx="91440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805D92-6520-435C-949C-EB6C9718DE83}"/>
                </a:ext>
              </a:extLst>
            </p:cNvPr>
            <p:cNvSpPr/>
            <p:nvPr/>
          </p:nvSpPr>
          <p:spPr>
            <a:xfrm>
              <a:off x="7221433" y="2965554"/>
              <a:ext cx="1179025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179025" y="0"/>
                  </a:moveTo>
                  <a:lnTo>
                    <a:pt x="1179025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07C2B1-0610-4143-8DF2-762E3BC7CC29}"/>
                </a:ext>
              </a:extLst>
            </p:cNvPr>
            <p:cNvSpPr/>
            <p:nvPr/>
          </p:nvSpPr>
          <p:spPr>
            <a:xfrm>
              <a:off x="6042407" y="2965554"/>
              <a:ext cx="2358051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358051" y="0"/>
                  </a:moveTo>
                  <a:lnTo>
                    <a:pt x="2358051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DABDEF-91AE-4BA5-8F32-FFAB6362AC0C}"/>
                </a:ext>
              </a:extLst>
            </p:cNvPr>
            <p:cNvSpPr/>
            <p:nvPr/>
          </p:nvSpPr>
          <p:spPr>
            <a:xfrm>
              <a:off x="3094843" y="2965554"/>
              <a:ext cx="176853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1768538" y="191189"/>
                  </a:lnTo>
                  <a:lnTo>
                    <a:pt x="1768538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D3A8F8E-0708-4517-8EC8-6CE09701EDCD}"/>
                </a:ext>
              </a:extLst>
            </p:cNvPr>
            <p:cNvSpPr/>
            <p:nvPr/>
          </p:nvSpPr>
          <p:spPr>
            <a:xfrm>
              <a:off x="3094843" y="2965554"/>
              <a:ext cx="589512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1189"/>
                  </a:lnTo>
                  <a:lnTo>
                    <a:pt x="589512" y="191189"/>
                  </a:lnTo>
                  <a:lnTo>
                    <a:pt x="589512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67E3992-BCCB-4CA7-B7AE-BE7A567B17AD}"/>
                </a:ext>
              </a:extLst>
            </p:cNvPr>
            <p:cNvSpPr/>
            <p:nvPr/>
          </p:nvSpPr>
          <p:spPr>
            <a:xfrm>
              <a:off x="2505330" y="2965554"/>
              <a:ext cx="589512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589512" y="0"/>
                  </a:moveTo>
                  <a:lnTo>
                    <a:pt x="589512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B1A4BB-80C5-4637-A028-EFA5BEEE62FF}"/>
                </a:ext>
              </a:extLst>
            </p:cNvPr>
            <p:cNvSpPr/>
            <p:nvPr/>
          </p:nvSpPr>
          <p:spPr>
            <a:xfrm>
              <a:off x="1326305" y="2965554"/>
              <a:ext cx="1768538" cy="28055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68538" y="0"/>
                  </a:moveTo>
                  <a:lnTo>
                    <a:pt x="1768538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AAD8221-9C44-4EBE-ABFD-3B4FB2BA8625}"/>
                </a:ext>
              </a:extLst>
            </p:cNvPr>
            <p:cNvSpPr/>
            <p:nvPr/>
          </p:nvSpPr>
          <p:spPr>
            <a:xfrm>
              <a:off x="2612514" y="2352996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594FAD-F3C4-417D-843F-292467143FA0}"/>
                </a:ext>
              </a:extLst>
            </p:cNvPr>
            <p:cNvSpPr/>
            <p:nvPr/>
          </p:nvSpPr>
          <p:spPr>
            <a:xfrm>
              <a:off x="2719699" y="2454821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Decomposition patterns</a:t>
              </a:r>
              <a:endParaRPr lang="en-IN" sz="1000" kern="120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03BF450-634F-485F-AC5E-EC2C4957C4D0}"/>
                </a:ext>
              </a:extLst>
            </p:cNvPr>
            <p:cNvSpPr/>
            <p:nvPr/>
          </p:nvSpPr>
          <p:spPr>
            <a:xfrm>
              <a:off x="843976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E61930-559B-40F7-8D09-EBEE185EFB31}"/>
                </a:ext>
              </a:extLst>
            </p:cNvPr>
            <p:cNvSpPr/>
            <p:nvPr/>
          </p:nvSpPr>
          <p:spPr>
            <a:xfrm>
              <a:off x="951160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By business capabilities</a:t>
              </a:r>
              <a:endParaRPr lang="en-IN" sz="1000" kern="12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598C3A3-090F-44E1-B747-82AF7B73E1F8}"/>
                </a:ext>
              </a:extLst>
            </p:cNvPr>
            <p:cNvSpPr/>
            <p:nvPr/>
          </p:nvSpPr>
          <p:spPr>
            <a:xfrm>
              <a:off x="2023002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44F808-7E41-4661-8F36-D4B868BED572}"/>
                </a:ext>
              </a:extLst>
            </p:cNvPr>
            <p:cNvSpPr/>
            <p:nvPr/>
          </p:nvSpPr>
          <p:spPr>
            <a:xfrm>
              <a:off x="2130186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By subdomain</a:t>
              </a:r>
              <a:endParaRPr lang="en-IN" sz="1000" kern="120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B29F262-064F-4D82-B623-ECCC051E2AFB}"/>
                </a:ext>
              </a:extLst>
            </p:cNvPr>
            <p:cNvSpPr/>
            <p:nvPr/>
          </p:nvSpPr>
          <p:spPr>
            <a:xfrm>
              <a:off x="3202027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4BCD586-1F69-4979-8F46-D64B90B06899}"/>
                </a:ext>
              </a:extLst>
            </p:cNvPr>
            <p:cNvSpPr/>
            <p:nvPr/>
          </p:nvSpPr>
          <p:spPr>
            <a:xfrm>
              <a:off x="3309211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Strangler pattern</a:t>
              </a:r>
              <a:endParaRPr lang="en-IN" sz="1000" kern="120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C4E2B09-F89A-469A-BB4E-E18D19E2FA0A}"/>
                </a:ext>
              </a:extLst>
            </p:cNvPr>
            <p:cNvSpPr/>
            <p:nvPr/>
          </p:nvSpPr>
          <p:spPr>
            <a:xfrm>
              <a:off x="4381053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8D0381A-4B63-4445-B55A-4B03068D95AD}"/>
                </a:ext>
              </a:extLst>
            </p:cNvPr>
            <p:cNvSpPr/>
            <p:nvPr/>
          </p:nvSpPr>
          <p:spPr>
            <a:xfrm>
              <a:off x="4488237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Sidecar pattern / Service mesh</a:t>
              </a:r>
              <a:endParaRPr lang="en-IN" sz="1000" kern="12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D43334E-1997-4D59-A66C-FA28F233021B}"/>
                </a:ext>
              </a:extLst>
            </p:cNvPr>
            <p:cNvSpPr/>
            <p:nvPr/>
          </p:nvSpPr>
          <p:spPr>
            <a:xfrm>
              <a:off x="7918130" y="2352996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17E8C2-BCFF-40CF-8EEC-8A9E647D3453}"/>
                </a:ext>
              </a:extLst>
            </p:cNvPr>
            <p:cNvSpPr/>
            <p:nvPr/>
          </p:nvSpPr>
          <p:spPr>
            <a:xfrm>
              <a:off x="8025314" y="2454821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/>
                <a:t>Database patterns</a:t>
              </a:r>
              <a:endParaRPr lang="en-IN" sz="1000" kern="120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3CF607B-815F-48F8-9008-2DCF2CBD46EB}"/>
                </a:ext>
              </a:extLst>
            </p:cNvPr>
            <p:cNvSpPr/>
            <p:nvPr/>
          </p:nvSpPr>
          <p:spPr>
            <a:xfrm>
              <a:off x="5560079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187080-1A6B-4357-8C1C-6EFC44C1326B}"/>
                </a:ext>
              </a:extLst>
            </p:cNvPr>
            <p:cNvSpPr/>
            <p:nvPr/>
          </p:nvSpPr>
          <p:spPr>
            <a:xfrm>
              <a:off x="5667263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Database per service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0C723FA-2E42-41C9-A7F2-E0E0735BACB4}"/>
                </a:ext>
              </a:extLst>
            </p:cNvPr>
            <p:cNvSpPr/>
            <p:nvPr/>
          </p:nvSpPr>
          <p:spPr>
            <a:xfrm>
              <a:off x="6739104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C808A7-AC57-4140-A812-46B1ABA6ED8E}"/>
                </a:ext>
              </a:extLst>
            </p:cNvPr>
            <p:cNvSpPr/>
            <p:nvPr/>
          </p:nvSpPr>
          <p:spPr>
            <a:xfrm>
              <a:off x="6846289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Shared Database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4F97274-139F-40A7-99D7-6B7CDABC327E}"/>
                </a:ext>
              </a:extLst>
            </p:cNvPr>
            <p:cNvSpPr/>
            <p:nvPr/>
          </p:nvSpPr>
          <p:spPr>
            <a:xfrm>
              <a:off x="7918130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E94591A-9C1F-490A-BD29-9461D073092E}"/>
                </a:ext>
              </a:extLst>
            </p:cNvPr>
            <p:cNvSpPr/>
            <p:nvPr/>
          </p:nvSpPr>
          <p:spPr>
            <a:xfrm>
              <a:off x="8025314" y="3347933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CQRS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075489E-6F85-4FC2-8102-42E34FA1A12C}"/>
                </a:ext>
              </a:extLst>
            </p:cNvPr>
            <p:cNvSpPr/>
            <p:nvPr/>
          </p:nvSpPr>
          <p:spPr>
            <a:xfrm>
              <a:off x="9267523" y="3246108"/>
              <a:ext cx="964657" cy="61255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2A5C5A-3CEC-458B-8E81-980F274359EA}"/>
                </a:ext>
              </a:extLst>
            </p:cNvPr>
            <p:cNvSpPr/>
            <p:nvPr/>
          </p:nvSpPr>
          <p:spPr>
            <a:xfrm>
              <a:off x="9374707" y="3347932"/>
              <a:ext cx="964657" cy="612557"/>
            </a:xfrm>
            <a:custGeom>
              <a:avLst/>
              <a:gdLst>
                <a:gd name="connsiteX0" fmla="*/ 0 w 964657"/>
                <a:gd name="connsiteY0" fmla="*/ 61256 h 612557"/>
                <a:gd name="connsiteX1" fmla="*/ 61256 w 964657"/>
                <a:gd name="connsiteY1" fmla="*/ 0 h 612557"/>
                <a:gd name="connsiteX2" fmla="*/ 903401 w 964657"/>
                <a:gd name="connsiteY2" fmla="*/ 0 h 612557"/>
                <a:gd name="connsiteX3" fmla="*/ 964657 w 964657"/>
                <a:gd name="connsiteY3" fmla="*/ 61256 h 612557"/>
                <a:gd name="connsiteX4" fmla="*/ 964657 w 964657"/>
                <a:gd name="connsiteY4" fmla="*/ 551301 h 612557"/>
                <a:gd name="connsiteX5" fmla="*/ 903401 w 964657"/>
                <a:gd name="connsiteY5" fmla="*/ 612557 h 612557"/>
                <a:gd name="connsiteX6" fmla="*/ 61256 w 964657"/>
                <a:gd name="connsiteY6" fmla="*/ 612557 h 612557"/>
                <a:gd name="connsiteX7" fmla="*/ 0 w 964657"/>
                <a:gd name="connsiteY7" fmla="*/ 551301 h 612557"/>
                <a:gd name="connsiteX8" fmla="*/ 0 w 964657"/>
                <a:gd name="connsiteY8" fmla="*/ 61256 h 61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6041" tIns="56041" rIns="56041" bIns="56041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000" kern="1200"/>
                <a:t>Event Sourcing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82488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0D299AD5-3E01-404E-B0D5-CC13E72926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020390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94149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F641AB6-0756-4820-9782-B234BC9232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492980"/>
              </p:ext>
            </p:extLst>
          </p:nvPr>
        </p:nvGraphicFramePr>
        <p:xfrm>
          <a:off x="838200" y="136525"/>
          <a:ext cx="105156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653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A4BFC0B-74D3-409C-B00F-DF6451AB0B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615157"/>
              </p:ext>
            </p:extLst>
          </p:nvPr>
        </p:nvGraphicFramePr>
        <p:xfrm>
          <a:off x="0" y="136525"/>
          <a:ext cx="12192000" cy="604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2E0E2-723B-4953-9E41-5F37F5CB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2145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300502"/>
              </p:ext>
            </p:extLst>
          </p:nvPr>
        </p:nvGraphicFramePr>
        <p:xfrm>
          <a:off x="0" y="-239486"/>
          <a:ext cx="12192000" cy="391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98260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2A8988-C12A-4A56-A3BA-EA87A731B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778781"/>
              </p:ext>
            </p:extLst>
          </p:nvPr>
        </p:nvGraphicFramePr>
        <p:xfrm>
          <a:off x="870856" y="10886"/>
          <a:ext cx="10657115" cy="154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E5367F9-CACE-48A3-97D9-8E1ECD4305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307012"/>
              </p:ext>
            </p:extLst>
          </p:nvPr>
        </p:nvGraphicFramePr>
        <p:xfrm>
          <a:off x="2710542" y="2362201"/>
          <a:ext cx="7228115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28D81-EE86-42FB-B0ED-8C55E5E2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51862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1C18ED9-8ABF-4584-8D21-B5BDD2796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52718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2649E-77E5-4150-8885-B210F28F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3074" name="Picture 2" descr="Goat - Wikipedia">
            <a:extLst>
              <a:ext uri="{FF2B5EF4-FFF2-40B4-BE49-F238E27FC236}">
                <a16:creationId xmlns:a16="http://schemas.microsoft.com/office/drawing/2014/main" id="{28C3B35F-881B-4C32-A0F0-21D83E4A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6" y="4206649"/>
            <a:ext cx="859971" cy="8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on - Wikipedia">
            <a:extLst>
              <a:ext uri="{FF2B5EF4-FFF2-40B4-BE49-F238E27FC236}">
                <a16:creationId xmlns:a16="http://schemas.microsoft.com/office/drawing/2014/main" id="{73F58645-5ABC-46ED-9F94-9369A1B9E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971" y="3653468"/>
            <a:ext cx="1886630" cy="14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rican elephants slowly recovering from years of poaching • Earth.com">
            <a:extLst>
              <a:ext uri="{FF2B5EF4-FFF2-40B4-BE49-F238E27FC236}">
                <a16:creationId xmlns:a16="http://schemas.microsoft.com/office/drawing/2014/main" id="{A65F6084-E28C-4C27-BC6B-9A74BA18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5" y="2710544"/>
            <a:ext cx="3540551" cy="235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raffe Facts &amp; Photos | Live Science">
            <a:extLst>
              <a:ext uri="{FF2B5EF4-FFF2-40B4-BE49-F238E27FC236}">
                <a16:creationId xmlns:a16="http://schemas.microsoft.com/office/drawing/2014/main" id="{9FE4E9BB-5547-4ED2-9883-BD0794DA9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1" y="1785257"/>
            <a:ext cx="3567114" cy="32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90467-54E2-44B9-93FD-8787AA153A70}"/>
              </a:ext>
            </a:extLst>
          </p:cNvPr>
          <p:cNvSpPr txBox="1"/>
          <p:nvPr/>
        </p:nvSpPr>
        <p:spPr>
          <a:xfrm>
            <a:off x="250371" y="1979172"/>
            <a:ext cx="477882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3600" dirty="0"/>
              <a:t>How Micro? How Small?</a:t>
            </a:r>
          </a:p>
        </p:txBody>
      </p:sp>
    </p:spTree>
    <p:extLst>
      <p:ext uri="{BB962C8B-B14F-4D97-AF65-F5344CB8AC3E}">
        <p14:creationId xmlns:p14="http://schemas.microsoft.com/office/powerpoint/2010/main" val="272174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12BE16C-8ED3-4776-B84A-690BACC6B5C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D8A0-9B76-4DCD-BDE3-F540370DF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Business functionality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D359-A65F-461B-8A2A-62F2D451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C8875-312A-46A5-A7C9-74BA53A869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71"/>
          <a:stretch/>
        </p:blipFill>
        <p:spPr>
          <a:xfrm>
            <a:off x="4430486" y="1574505"/>
            <a:ext cx="5598549" cy="46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3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B89786F2-9BA4-42FB-A828-5C912F49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8151" y="655484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400" y="4313173"/>
            <a:ext cx="1676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7678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AF173D-3C62-4976-AF87-D63A544AFBAF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D8A0-9B76-4DCD-BDE3-F540370DF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3285" cy="4351338"/>
          </a:xfrm>
        </p:spPr>
        <p:txBody>
          <a:bodyPr>
            <a:normAutofit/>
          </a:bodyPr>
          <a:lstStyle/>
          <a:p>
            <a:r>
              <a:rPr lang="en-IN" sz="2400" dirty="0"/>
              <a:t>God Classes </a:t>
            </a:r>
          </a:p>
          <a:p>
            <a:pPr lvl="1"/>
            <a:r>
              <a:rPr lang="en-IN" sz="2000" dirty="0"/>
              <a:t>Shared among different modules </a:t>
            </a:r>
          </a:p>
          <a:p>
            <a:r>
              <a:rPr lang="en-IN" sz="2400" dirty="0"/>
              <a:t>Sub domain</a:t>
            </a:r>
          </a:p>
          <a:p>
            <a:pPr lvl="1"/>
            <a:r>
              <a:rPr lang="en-IN" sz="1600" dirty="0"/>
              <a:t>Domain Driven Design</a:t>
            </a:r>
          </a:p>
          <a:p>
            <a:pPr lvl="1"/>
            <a:r>
              <a:rPr lang="en-IN" sz="1600" dirty="0"/>
              <a:t>Bounded context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D359-A65F-461B-8A2A-62F2D451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6A1B747-CB45-465E-B9C4-A3F0901EE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215677"/>
              </p:ext>
            </p:extLst>
          </p:nvPr>
        </p:nvGraphicFramePr>
        <p:xfrm>
          <a:off x="1404258" y="1646238"/>
          <a:ext cx="10602686" cy="4486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Cylinder 7">
            <a:extLst>
              <a:ext uri="{FF2B5EF4-FFF2-40B4-BE49-F238E27FC236}">
                <a16:creationId xmlns:a16="http://schemas.microsoft.com/office/drawing/2014/main" id="{05864781-4DC4-477A-9637-CD6CFE490E36}"/>
              </a:ext>
            </a:extLst>
          </p:cNvPr>
          <p:cNvSpPr/>
          <p:nvPr/>
        </p:nvSpPr>
        <p:spPr>
          <a:xfrm>
            <a:off x="7364186" y="3326380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9F47442-4EBD-4731-860E-04E2C688C72B}"/>
              </a:ext>
            </a:extLst>
          </p:cNvPr>
          <p:cNvSpPr/>
          <p:nvPr/>
        </p:nvSpPr>
        <p:spPr>
          <a:xfrm>
            <a:off x="8964386" y="4654437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0FD45F4-9438-40D3-BA25-421CFC1A2451}"/>
              </a:ext>
            </a:extLst>
          </p:cNvPr>
          <p:cNvSpPr/>
          <p:nvPr/>
        </p:nvSpPr>
        <p:spPr>
          <a:xfrm>
            <a:off x="7119257" y="1640681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55AE9E44-0416-4B4A-8F1D-65BD3EA58CA1}"/>
              </a:ext>
            </a:extLst>
          </p:cNvPr>
          <p:cNvSpPr/>
          <p:nvPr/>
        </p:nvSpPr>
        <p:spPr>
          <a:xfrm>
            <a:off x="4011386" y="4764881"/>
            <a:ext cx="489857" cy="67491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204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  <p:bldP spid="8" grpId="0" animBg="1"/>
      <p:bldP spid="10" grpId="0" animBg="1"/>
      <p:bldP spid="12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257300"/>
            <a:ext cx="5448300" cy="4671219"/>
          </a:xfrm>
        </p:spPr>
        <p:txBody>
          <a:bodyPr>
            <a:normAutofit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166790"/>
              </p:ext>
            </p:extLst>
          </p:nvPr>
        </p:nvGraphicFramePr>
        <p:xfrm>
          <a:off x="97971" y="-208292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041646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6038-BC13-4833-BF6B-FBB721B6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2C0F4-E16A-4F32-BF4E-3C34DDFEE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43925-3D95-40F4-AE6A-3B7F12A5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1101"/>
            <a:ext cx="10243457" cy="57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47920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1DBD5-36C4-44B9-831C-D4415230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CA8F9-DAA3-4460-BC32-14586F3FBF28}"/>
              </a:ext>
            </a:extLst>
          </p:cNvPr>
          <p:cNvSpPr/>
          <p:nvPr/>
        </p:nvSpPr>
        <p:spPr>
          <a:xfrm>
            <a:off x="6466115" y="305252"/>
            <a:ext cx="2253343" cy="1458686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BB85A-646A-48B4-9578-8F395B46CEAF}"/>
              </a:ext>
            </a:extLst>
          </p:cNvPr>
          <p:cNvSpPr/>
          <p:nvPr/>
        </p:nvSpPr>
        <p:spPr>
          <a:xfrm>
            <a:off x="2394857" y="305252"/>
            <a:ext cx="2253343" cy="14586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Account Management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789676-41E5-4000-8109-ADFDBEB434F4}"/>
              </a:ext>
            </a:extLst>
          </p:cNvPr>
          <p:cNvSpPr/>
          <p:nvPr/>
        </p:nvSpPr>
        <p:spPr>
          <a:xfrm>
            <a:off x="4648200" y="947509"/>
            <a:ext cx="1817915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A538E4-C5E3-4CE5-B16D-D584ACE31B00}"/>
              </a:ext>
            </a:extLst>
          </p:cNvPr>
          <p:cNvSpPr/>
          <p:nvPr/>
        </p:nvSpPr>
        <p:spPr>
          <a:xfrm>
            <a:off x="7483929" y="1992083"/>
            <a:ext cx="2253343" cy="1458686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BDACA1-E0FF-44B5-B626-38166F2B8F48}"/>
              </a:ext>
            </a:extLst>
          </p:cNvPr>
          <p:cNvSpPr/>
          <p:nvPr/>
        </p:nvSpPr>
        <p:spPr>
          <a:xfrm>
            <a:off x="1556658" y="3264585"/>
            <a:ext cx="2253343" cy="145868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Account Management</a:t>
            </a: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47C8F50D-135B-45A2-BF74-2BDB883CB8F4}"/>
              </a:ext>
            </a:extLst>
          </p:cNvPr>
          <p:cNvSpPr/>
          <p:nvPr/>
        </p:nvSpPr>
        <p:spPr>
          <a:xfrm>
            <a:off x="5083629" y="3210381"/>
            <a:ext cx="1534886" cy="134937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Route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6DF712-0CFA-4297-BCCF-728415FD9264}"/>
              </a:ext>
            </a:extLst>
          </p:cNvPr>
          <p:cNvSpPr/>
          <p:nvPr/>
        </p:nvSpPr>
        <p:spPr>
          <a:xfrm>
            <a:off x="7483929" y="4408257"/>
            <a:ext cx="2253343" cy="1458686"/>
          </a:xfrm>
          <a:prstGeom prst="rect">
            <a:avLst/>
          </a:prstGeom>
          <a:solidFill>
            <a:srgbClr val="00B050"/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Product Management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B850597-6E63-4DB5-9417-FC415F5D11AE}"/>
              </a:ext>
            </a:extLst>
          </p:cNvPr>
          <p:cNvSpPr/>
          <p:nvPr/>
        </p:nvSpPr>
        <p:spPr>
          <a:xfrm>
            <a:off x="3810001" y="3797308"/>
            <a:ext cx="1273628" cy="143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5FF3F78-D90F-4B4B-BCE7-9B028B246CBE}"/>
              </a:ext>
            </a:extLst>
          </p:cNvPr>
          <p:cNvCxnSpPr>
            <a:stCxn id="13" idx="0"/>
            <a:endCxn id="10" idx="1"/>
          </p:cNvCxnSpPr>
          <p:nvPr/>
        </p:nvCxnSpPr>
        <p:spPr>
          <a:xfrm rot="5400000" flipH="1" flipV="1">
            <a:off x="6423023" y="2149476"/>
            <a:ext cx="488955" cy="16328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7E53B2-BEF9-4BB6-95E3-2494E4035CCE}"/>
              </a:ext>
            </a:extLst>
          </p:cNvPr>
          <p:cNvCxnSpPr>
            <a:stCxn id="13" idx="2"/>
            <a:endCxn id="15" idx="1"/>
          </p:cNvCxnSpPr>
          <p:nvPr/>
        </p:nvCxnSpPr>
        <p:spPr>
          <a:xfrm rot="16200000" flipH="1">
            <a:off x="6378579" y="4032250"/>
            <a:ext cx="577842" cy="163285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881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6BA765D-EA7C-4FA8-9413-55943986A1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9351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E6872-35D4-4AF8-AFDF-9DDA45B3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400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89BB-4473-4B32-8AE6-594158B6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Strangler fig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3FD07-79D8-46B9-ADA7-5A553FF9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5122" name="Picture 2" descr="StranglerFigApplication">
            <a:extLst>
              <a:ext uri="{FF2B5EF4-FFF2-40B4-BE49-F238E27FC236}">
                <a16:creationId xmlns:a16="http://schemas.microsoft.com/office/drawing/2014/main" id="{D0D8FDBA-1E33-402B-9110-62BA5D283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6" y="604610"/>
            <a:ext cx="7807957" cy="603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8954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25013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21407" y="1987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41497297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4FD57-521C-45F7-8540-AC2DCAED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2FA63-B554-4C1B-A061-25C2B8477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1" b="3271"/>
          <a:stretch/>
        </p:blipFill>
        <p:spPr>
          <a:xfrm>
            <a:off x="0" y="456972"/>
            <a:ext cx="5688875" cy="5682572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A1C71AA-55DB-4A5B-A5D5-3E1ABE63BA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097710"/>
              </p:ext>
            </p:extLst>
          </p:nvPr>
        </p:nvGraphicFramePr>
        <p:xfrm>
          <a:off x="4735285" y="115628"/>
          <a:ext cx="7354391" cy="628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8379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065676" y="7962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065676" y="367134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148672" y="175822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406071" y="40249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497117" y="188083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38FB-8E66-4D3D-8C24-6C35A99E969B}"/>
              </a:ext>
            </a:extLst>
          </p:cNvPr>
          <p:cNvSpPr/>
          <p:nvPr/>
        </p:nvSpPr>
        <p:spPr>
          <a:xfrm>
            <a:off x="1497117" y="2597387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DF8682-72FD-4B7C-A2AA-21B0F40874D1}"/>
              </a:ext>
            </a:extLst>
          </p:cNvPr>
          <p:cNvSpPr/>
          <p:nvPr/>
        </p:nvSpPr>
        <p:spPr>
          <a:xfrm>
            <a:off x="4065676" y="1539058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DC5CF-A42C-4A84-BC43-C2597309A7F8}"/>
              </a:ext>
            </a:extLst>
          </p:cNvPr>
          <p:cNvSpPr/>
          <p:nvPr/>
        </p:nvSpPr>
        <p:spPr>
          <a:xfrm>
            <a:off x="4065676" y="4413723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55CE3-ACCD-4E0A-A26A-778DF4CBB103}"/>
              </a:ext>
            </a:extLst>
          </p:cNvPr>
          <p:cNvSpPr/>
          <p:nvPr/>
        </p:nvSpPr>
        <p:spPr>
          <a:xfrm>
            <a:off x="7148672" y="2487831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010CA4-6D30-43CF-9317-019F77154A7F}"/>
              </a:ext>
            </a:extLst>
          </p:cNvPr>
          <p:cNvSpPr/>
          <p:nvPr/>
        </p:nvSpPr>
        <p:spPr>
          <a:xfrm>
            <a:off x="7406071" y="4739344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968207" y="1939292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533259" y="1736421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896001" y="2903607"/>
            <a:ext cx="257399" cy="1121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49750" y="2971800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555030" y="4591600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B5B0984-06FD-4AE5-85D4-E5CB1D34B3F5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540995" y="2467335"/>
            <a:ext cx="2825875" cy="17181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</p:cNvCxnSpPr>
          <p:nvPr/>
        </p:nvCxnSpPr>
        <p:spPr>
          <a:xfrm>
            <a:off x="3083034" y="4717018"/>
            <a:ext cx="982642" cy="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DE5E191-42E7-405B-B576-B43C4C3CABA3}"/>
              </a:ext>
            </a:extLst>
          </p:cNvPr>
          <p:cNvCxnSpPr>
            <a:cxnSpLocks/>
          </p:cNvCxnSpPr>
          <p:nvPr/>
        </p:nvCxnSpPr>
        <p:spPr>
          <a:xfrm rot="5400000">
            <a:off x="5982242" y="3294391"/>
            <a:ext cx="2238469" cy="140026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>
            <a:off x="6374843" y="5091342"/>
            <a:ext cx="100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43925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6B51-97C8-4157-B304-5F603642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Sidecar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D32428-C81F-41F9-836F-41A908C02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48745" y="357127"/>
            <a:ext cx="7402284" cy="636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BE012-2859-4D70-81B7-7C53E20B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40401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299D1428-4F54-4D48-835D-D939154805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411419"/>
              </p:ext>
            </p:extLst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0966690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16981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7832F7F-89ED-4BBC-9BEA-58AD5C18D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20561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D381EF-2368-4009-824F-088CF21BCA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829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056B0-7693-4CCF-ABE8-BD8AD240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40680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D3A271B-F197-494D-954A-84A34829188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DD3CB-7B53-4B2D-8B17-C3E9083A8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Try to use language- or framework-agnostic technologies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Before putting functionality into a sidecar, consider whether it would work 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better as a separate service or a more traditional daemon.</a:t>
            </a:r>
          </a:p>
          <a:p>
            <a:pPr lvl="1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functionality could be implemented as a library.</a:t>
            </a:r>
          </a:p>
          <a:p>
            <a:pPr lvl="1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/>
              <a:t>Containers are particularly well suited to the sidecar pattern.</a:t>
            </a:r>
          </a:p>
          <a:p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13AEB-88FB-4A8D-97F5-69E70B36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768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08E10-9C2A-4993-A1EC-ADBDA0F23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1353800" cy="6356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3C1DF-1300-44D3-A4C3-05133740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AC12CA5-9AE5-4226-9B5E-EB6357971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201766"/>
              </p:ext>
            </p:extLst>
          </p:nvPr>
        </p:nvGraphicFramePr>
        <p:xfrm>
          <a:off x="3526971" y="3995057"/>
          <a:ext cx="7402286" cy="2601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9592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742802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01712646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450019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381362" y="167803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381362" y="455308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464358" y="2639972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721757" y="490668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812803" y="2762574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691811" y="1846276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900527" y="1834138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</p:cNvCxnSpPr>
          <p:nvPr/>
        </p:nvCxnSpPr>
        <p:spPr>
          <a:xfrm>
            <a:off x="8841834" y="3356528"/>
            <a:ext cx="0" cy="15359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</p:cNvCxnSpPr>
          <p:nvPr/>
        </p:nvCxnSpPr>
        <p:spPr>
          <a:xfrm>
            <a:off x="2556927" y="3473592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870716" y="4945866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901103" y="2394592"/>
            <a:ext cx="227588" cy="21584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 flipV="1">
            <a:off x="5870716" y="3233057"/>
            <a:ext cx="1593642" cy="13277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4B568B2B-3F57-4AC3-A504-BF9B6F5B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717"/>
            <a:ext cx="10515600" cy="798677"/>
          </a:xfrm>
        </p:spPr>
        <p:txBody>
          <a:bodyPr/>
          <a:lstStyle/>
          <a:p>
            <a:r>
              <a:rPr lang="en-IN" dirty="0"/>
              <a:t>Use Case (Problem Statement)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DE7C63D-18DB-4DDB-8688-3A62980F0018}"/>
              </a:ext>
            </a:extLst>
          </p:cNvPr>
          <p:cNvSpPr/>
          <p:nvPr/>
        </p:nvSpPr>
        <p:spPr>
          <a:xfrm>
            <a:off x="474569" y="4780066"/>
            <a:ext cx="929080" cy="1629130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UI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C359D00-5D11-4BE7-AE7F-3EFF40F7C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766561"/>
              </p:ext>
            </p:extLst>
          </p:nvPr>
        </p:nvGraphicFramePr>
        <p:xfrm>
          <a:off x="7691946" y="617862"/>
          <a:ext cx="4615543" cy="1445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7795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AA14754-B0C7-4D83-90FD-35B874730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143818"/>
              </p:ext>
            </p:extLst>
          </p:nvPr>
        </p:nvGraphicFramePr>
        <p:xfrm>
          <a:off x="870857" y="1365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4D17542-E4C7-46A0-9D5E-88DC655B7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62496"/>
              </p:ext>
            </p:extLst>
          </p:nvPr>
        </p:nvGraphicFramePr>
        <p:xfrm>
          <a:off x="261257" y="1469570"/>
          <a:ext cx="11800114" cy="4886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2B7A3-D6BF-4B1F-809B-99048635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96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50002AB-BC4C-41A0-8370-FE1B98310331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6BBE99-707E-4D82-800B-A12480ACCA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5775" y="2818719"/>
            <a:ext cx="11220450" cy="220027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D396222-3A4B-4FF9-8530-F9D87F98A591}"/>
              </a:ext>
            </a:extLst>
          </p:cNvPr>
          <p:cNvSpPr txBox="1">
            <a:spLocks/>
          </p:cNvSpPr>
          <p:nvPr/>
        </p:nvSpPr>
        <p:spPr>
          <a:xfrm>
            <a:off x="3461657" y="6552293"/>
            <a:ext cx="4996543" cy="3057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hlinkClick r:id="rId8"/>
              </a:rPr>
              <a:t>https://www.redhat.com/en/topics/microservices/what-is-a-service-mesh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2923912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C6B1D-F091-4B2E-A822-F1423013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9230E-3133-41C1-9D13-C49F5CEBB641}"/>
              </a:ext>
            </a:extLst>
          </p:cNvPr>
          <p:cNvSpPr/>
          <p:nvPr/>
        </p:nvSpPr>
        <p:spPr>
          <a:xfrm>
            <a:off x="4065676" y="796293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Management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23996-C4AF-4026-8031-E0C4B9041C52}"/>
              </a:ext>
            </a:extLst>
          </p:cNvPr>
          <p:cNvSpPr/>
          <p:nvPr/>
        </p:nvSpPr>
        <p:spPr>
          <a:xfrm>
            <a:off x="4065676" y="3671346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02946-0560-4A37-9FA2-4436F5E63EAC}"/>
              </a:ext>
            </a:extLst>
          </p:cNvPr>
          <p:cNvSpPr/>
          <p:nvPr/>
        </p:nvSpPr>
        <p:spPr>
          <a:xfrm>
            <a:off x="7148672" y="1758229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Account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D6DACB-AAF0-47E7-85DF-749958683AA2}"/>
              </a:ext>
            </a:extLst>
          </p:cNvPr>
          <p:cNvSpPr/>
          <p:nvPr/>
        </p:nvSpPr>
        <p:spPr>
          <a:xfrm>
            <a:off x="7406071" y="4024938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35D07B-DBEB-4F63-BF7A-5FD13922F7FE}"/>
              </a:ext>
            </a:extLst>
          </p:cNvPr>
          <p:cNvSpPr/>
          <p:nvPr/>
        </p:nvSpPr>
        <p:spPr>
          <a:xfrm>
            <a:off x="1497117" y="1880831"/>
            <a:ext cx="1494658" cy="716556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E138FB-8E66-4D3D-8C24-6C35A99E969B}"/>
              </a:ext>
            </a:extLst>
          </p:cNvPr>
          <p:cNvSpPr/>
          <p:nvPr/>
        </p:nvSpPr>
        <p:spPr>
          <a:xfrm>
            <a:off x="1497117" y="2597387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DF8682-72FD-4B7C-A2AA-21B0F40874D1}"/>
              </a:ext>
            </a:extLst>
          </p:cNvPr>
          <p:cNvSpPr/>
          <p:nvPr/>
        </p:nvSpPr>
        <p:spPr>
          <a:xfrm>
            <a:off x="4065676" y="1539058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ADC5CF-A42C-4A84-BC43-C2597309A7F8}"/>
              </a:ext>
            </a:extLst>
          </p:cNvPr>
          <p:cNvSpPr/>
          <p:nvPr/>
        </p:nvSpPr>
        <p:spPr>
          <a:xfrm>
            <a:off x="4065676" y="4413723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255CE3-ACCD-4E0A-A26A-778DF4CBB103}"/>
              </a:ext>
            </a:extLst>
          </p:cNvPr>
          <p:cNvSpPr/>
          <p:nvPr/>
        </p:nvSpPr>
        <p:spPr>
          <a:xfrm>
            <a:off x="7148672" y="2487831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010CA4-6D30-43CF-9317-019F77154A7F}"/>
              </a:ext>
            </a:extLst>
          </p:cNvPr>
          <p:cNvSpPr/>
          <p:nvPr/>
        </p:nvSpPr>
        <p:spPr>
          <a:xfrm>
            <a:off x="7406071" y="4739344"/>
            <a:ext cx="1494658" cy="374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SIDECAR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8962ED-79A0-437F-B87C-F95C812E0E09}"/>
              </a:ext>
            </a:extLst>
          </p:cNvPr>
          <p:cNvCxnSpPr>
            <a:cxnSpLocks/>
          </p:cNvCxnSpPr>
          <p:nvPr/>
        </p:nvCxnSpPr>
        <p:spPr>
          <a:xfrm flipV="1">
            <a:off x="2968207" y="1939292"/>
            <a:ext cx="1681512" cy="8670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4DF5CE-CF88-45FC-A5F1-43802580F508}"/>
              </a:ext>
            </a:extLst>
          </p:cNvPr>
          <p:cNvCxnSpPr>
            <a:cxnSpLocks/>
          </p:cNvCxnSpPr>
          <p:nvPr/>
        </p:nvCxnSpPr>
        <p:spPr>
          <a:xfrm>
            <a:off x="5533259" y="1736421"/>
            <a:ext cx="1563831" cy="891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747064-D26A-43E5-ABBA-10CA7585752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896001" y="2903607"/>
            <a:ext cx="257399" cy="11213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90ED1C-719D-4AEB-ADB9-B3E3E3C14E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249750" y="2971800"/>
            <a:ext cx="1815926" cy="16291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4E38A4-1C29-4DEC-B161-2E5BD093719B}"/>
              </a:ext>
            </a:extLst>
          </p:cNvPr>
          <p:cNvCxnSpPr>
            <a:cxnSpLocks/>
          </p:cNvCxnSpPr>
          <p:nvPr/>
        </p:nvCxnSpPr>
        <p:spPr>
          <a:xfrm>
            <a:off x="5555030" y="4591600"/>
            <a:ext cx="1821230" cy="3514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B5B0984-06FD-4AE5-85D4-E5CB1D34B3F5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2540995" y="2467335"/>
            <a:ext cx="2825875" cy="171814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156CA0-D42F-49B2-BD90-0632F0948D6A}"/>
              </a:ext>
            </a:extLst>
          </p:cNvPr>
          <p:cNvCxnSpPr>
            <a:cxnSpLocks/>
          </p:cNvCxnSpPr>
          <p:nvPr/>
        </p:nvCxnSpPr>
        <p:spPr>
          <a:xfrm>
            <a:off x="3083034" y="4717018"/>
            <a:ext cx="982642" cy="21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DE5E191-42E7-405B-B576-B43C4C3CABA3}"/>
              </a:ext>
            </a:extLst>
          </p:cNvPr>
          <p:cNvCxnSpPr>
            <a:cxnSpLocks/>
          </p:cNvCxnSpPr>
          <p:nvPr/>
        </p:nvCxnSpPr>
        <p:spPr>
          <a:xfrm rot="5400000">
            <a:off x="5982242" y="3294391"/>
            <a:ext cx="2238469" cy="140026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FFC0F7-A7D0-4049-BD9C-44DD81B5D3CD}"/>
              </a:ext>
            </a:extLst>
          </p:cNvPr>
          <p:cNvCxnSpPr>
            <a:cxnSpLocks/>
          </p:cNvCxnSpPr>
          <p:nvPr/>
        </p:nvCxnSpPr>
        <p:spPr>
          <a:xfrm>
            <a:off x="6374843" y="5091342"/>
            <a:ext cx="100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22E0826-0632-4297-B3E7-3F0EAF338EBB}"/>
              </a:ext>
            </a:extLst>
          </p:cNvPr>
          <p:cNvSpPr/>
          <p:nvPr/>
        </p:nvSpPr>
        <p:spPr>
          <a:xfrm rot="19209863">
            <a:off x="-52396" y="933399"/>
            <a:ext cx="2967696" cy="750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Remember this one??</a:t>
            </a:r>
          </a:p>
        </p:txBody>
      </p:sp>
    </p:spTree>
    <p:extLst>
      <p:ext uri="{BB962C8B-B14F-4D97-AF65-F5344CB8AC3E}">
        <p14:creationId xmlns:p14="http://schemas.microsoft.com/office/powerpoint/2010/main" val="321139655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8A8B-8C10-46E4-84C2-9FA0AB15F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it’s like real Mesh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BCCBF-F9B1-4236-9C0F-AA4EF68C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6857" y="6356350"/>
            <a:ext cx="4996543" cy="305707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https://www.redhat.com/en/topics/microservices/what-is-a-service-mesh</a:t>
            </a:r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A393D72-A783-4113-AC35-0CE1A389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1951267"/>
            <a:ext cx="12192000" cy="430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6DA6F-33A2-4E5F-AFA8-028EBE36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14" y="605218"/>
            <a:ext cx="925286" cy="8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3480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2CD45-E8AB-4622-BD61-A348C44C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https://www.nginx.com/blog/what-is-a-service-mesh/</a:t>
            </a:r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0C6D3BC-F061-42EC-B329-20545E0D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85813"/>
            <a:ext cx="97536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714A3-7EF4-486D-98FE-24D8B43EFE5C}"/>
              </a:ext>
            </a:extLst>
          </p:cNvPr>
          <p:cNvSpPr txBox="1"/>
          <p:nvPr/>
        </p:nvSpPr>
        <p:spPr>
          <a:xfrm>
            <a:off x="5431972" y="501651"/>
            <a:ext cx="635725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control plane </a:t>
            </a:r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in a service mesh distributes configuration across 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sidecar proxies </a:t>
            </a:r>
            <a:r>
              <a:rPr lang="en-US" b="0" i="1" dirty="0">
                <a:solidFill>
                  <a:srgbClr val="343434"/>
                </a:solidFill>
                <a:effectLst/>
                <a:latin typeface="Roboto-Regular"/>
              </a:rPr>
              <a:t>in the </a:t>
            </a:r>
            <a:r>
              <a:rPr lang="en-US" b="1" i="1" dirty="0">
                <a:solidFill>
                  <a:srgbClr val="343434"/>
                </a:solidFill>
                <a:effectLst/>
                <a:latin typeface="Roboto-Regular"/>
              </a:rPr>
              <a:t>data plane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06508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A277A4A-9E22-4CA3-AF3B-9A3179E3D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38595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45ED0D0-1185-4BB7-8747-5C5AEC978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381381"/>
              </p:ext>
            </p:extLst>
          </p:nvPr>
        </p:nvGraphicFramePr>
        <p:xfrm>
          <a:off x="0" y="1"/>
          <a:ext cx="7670802" cy="169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89106681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01D6C7C-3EAC-4124-9F49-73BC10AFD0D2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ED328A3-E50C-42FC-82FB-CB3C0F28A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031753"/>
              </p:ext>
            </p:extLst>
          </p:nvPr>
        </p:nvGraphicFramePr>
        <p:xfrm>
          <a:off x="424543" y="1825625"/>
          <a:ext cx="10929257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E0056-58AA-4842-B0FE-6ABDE19D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206186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E457-82E0-4C00-909A-42DC25E2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B7DFC-86DE-4E55-B364-6D303DC86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Pros</a:t>
            </a:r>
          </a:p>
          <a:p>
            <a:pPr lvl="1"/>
            <a:r>
              <a:rPr lang="en-IN" dirty="0"/>
              <a:t>Centralized solution for logging, distributed tracing, logging security, access control</a:t>
            </a:r>
          </a:p>
          <a:p>
            <a:pPr lvl="2"/>
            <a:r>
              <a:rPr lang="en-IN" dirty="0"/>
              <a:t>All of these are reusable for different microservices</a:t>
            </a:r>
          </a:p>
          <a:p>
            <a:pPr lvl="1"/>
            <a:r>
              <a:rPr lang="en-IN" dirty="0"/>
              <a:t>Language agnostic for microservices</a:t>
            </a:r>
          </a:p>
          <a:p>
            <a:r>
              <a:rPr lang="en-IN" dirty="0"/>
              <a:t>Cons</a:t>
            </a:r>
          </a:p>
          <a:p>
            <a:pPr lvl="1"/>
            <a:r>
              <a:rPr lang="en-IN" dirty="0"/>
              <a:t>Complexity</a:t>
            </a:r>
          </a:p>
          <a:p>
            <a:pPr lvl="1"/>
            <a:r>
              <a:rPr lang="en-IN" dirty="0"/>
              <a:t>Extra network hop</a:t>
            </a:r>
          </a:p>
          <a:p>
            <a:pPr lvl="1"/>
            <a:r>
              <a:rPr lang="en-IN" dirty="0"/>
              <a:t>New and Immature</a:t>
            </a:r>
          </a:p>
          <a:p>
            <a:r>
              <a:rPr lang="en-IN" dirty="0"/>
              <a:t>FAQ - </a:t>
            </a:r>
            <a:r>
              <a:rPr lang="en-IN" dirty="0">
                <a:hlinkClick r:id="rId2"/>
              </a:rPr>
              <a:t>https://www.infoq.com/articles/service-mesh-ultimate-guide/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660EE-993F-41AD-8513-2DCB8602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946276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308A-798A-4019-90AA-72F875DD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Implement Service Mesh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EA11-80C9-44FC-982B-04B7774C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https://linkerd.io/</a:t>
            </a:r>
            <a:endParaRPr lang="en-IN" dirty="0"/>
          </a:p>
          <a:p>
            <a:r>
              <a:rPr lang="en-IN" dirty="0">
                <a:hlinkClick r:id="rId3"/>
              </a:rPr>
              <a:t>https://istio.io/</a:t>
            </a:r>
            <a:endParaRPr lang="en-IN" dirty="0"/>
          </a:p>
          <a:p>
            <a:r>
              <a:rPr lang="en-IN" dirty="0">
                <a:hlinkClick r:id="rId4"/>
              </a:rPr>
              <a:t>https://www.envoyproxy.io/</a:t>
            </a:r>
            <a:endParaRPr lang="en-IN" dirty="0"/>
          </a:p>
          <a:p>
            <a:r>
              <a:rPr lang="en-IN" dirty="0">
                <a:hlinkClick r:id="rId5"/>
              </a:rPr>
              <a:t>https://www.consul.io/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D103F-AE8E-452A-B2C8-DAA722A7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179105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7461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60104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7711086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14C75-688D-476F-9270-2F040603B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06AAE-CED8-475F-A367-2113B5642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171"/>
            <a:ext cx="12192000" cy="166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551F1-9193-436F-B74F-D6BFF496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" y="1460675"/>
            <a:ext cx="11114315" cy="2011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9227C-0377-47F6-BE43-4155FE206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3908813"/>
            <a:ext cx="5208815" cy="21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F65D6-71D5-405B-9082-57B26890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386" y="3616435"/>
            <a:ext cx="5736771" cy="24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07364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19A1-F021-4DC1-B233-3F33FA9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8173C-D280-426F-92B2-41400EDC9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A0665-7327-4EFA-8E25-DD7762F5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FA1B7-9083-4DDF-8EE6-B4A5EE9B0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68"/>
          <a:stretch/>
        </p:blipFill>
        <p:spPr>
          <a:xfrm>
            <a:off x="838200" y="329974"/>
            <a:ext cx="10635343" cy="32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17806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532918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4000206057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552636-C004-497C-B33B-BF63BD05FA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51200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164B-7ABF-4C4E-AF18-BF7A349B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07829" cy="1810204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Services must be loosely couples so that they can be</a:t>
            </a:r>
          </a:p>
          <a:p>
            <a:pPr lvl="1"/>
            <a:r>
              <a:rPr lang="en-IN" dirty="0"/>
              <a:t>Developed independently</a:t>
            </a:r>
          </a:p>
          <a:p>
            <a:pPr lvl="1"/>
            <a:r>
              <a:rPr lang="en-IN" dirty="0"/>
              <a:t>Deployed independently</a:t>
            </a:r>
          </a:p>
          <a:p>
            <a:pPr lvl="1"/>
            <a:r>
              <a:rPr lang="en-IN" dirty="0"/>
              <a:t>Scaled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C816D-577A-4DC8-B9D3-FEF2E7A6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1F820B-FB4B-49DA-B53D-F88118862D4B}"/>
              </a:ext>
            </a:extLst>
          </p:cNvPr>
          <p:cNvSpPr txBox="1">
            <a:spLocks/>
          </p:cNvSpPr>
          <p:nvPr/>
        </p:nvSpPr>
        <p:spPr>
          <a:xfrm>
            <a:off x="5355770" y="3831771"/>
            <a:ext cx="6705601" cy="222544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Unique requirement for each service</a:t>
            </a:r>
          </a:p>
          <a:p>
            <a:pPr lvl="1"/>
            <a:r>
              <a:rPr lang="en-IN" dirty="0"/>
              <a:t>Different data</a:t>
            </a:r>
          </a:p>
          <a:p>
            <a:pPr lvl="1"/>
            <a:r>
              <a:rPr lang="en-IN" dirty="0"/>
              <a:t>Different storage type</a:t>
            </a:r>
          </a:p>
        </p:txBody>
      </p:sp>
    </p:spTree>
    <p:extLst>
      <p:ext uri="{BB962C8B-B14F-4D97-AF65-F5344CB8AC3E}">
        <p14:creationId xmlns:p14="http://schemas.microsoft.com/office/powerpoint/2010/main" val="3802071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009442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5046A7-C5FB-4513-89B9-4CA30476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33981F-92BA-46E3-867C-82877EA7FE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2220686" y="1735931"/>
            <a:ext cx="6886304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37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12533DB-7DD9-4D14-955F-2C2344AA3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217301"/>
              </p:ext>
            </p:extLst>
          </p:nvPr>
        </p:nvGraphicFramePr>
        <p:xfrm>
          <a:off x="0" y="0"/>
          <a:ext cx="12192000" cy="620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9FC4F-C8DE-493F-901D-58F72B2F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756054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1927109"/>
            <a:ext cx="8969829" cy="1325563"/>
          </a:xfrm>
          <a:ln>
            <a:solidFill>
              <a:srgbClr val="00B05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Loosely coupled</a:t>
            </a:r>
          </a:p>
          <a:p>
            <a:pPr lvl="1"/>
            <a:r>
              <a:rPr lang="en-US" dirty="0"/>
              <a:t>Free to choose database type e.g. RDBS, mongo Cassandra etc.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4C0C79-FC0E-4B11-8EC7-C49498015E91}"/>
              </a:ext>
            </a:extLst>
          </p:cNvPr>
          <p:cNvSpPr txBox="1">
            <a:spLocks/>
          </p:cNvSpPr>
          <p:nvPr/>
        </p:nvSpPr>
        <p:spPr>
          <a:xfrm>
            <a:off x="2079171" y="3387044"/>
            <a:ext cx="9949543" cy="296930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are using a relational database then the options are:</a:t>
            </a:r>
          </a:p>
          <a:p>
            <a:pPr lvl="1"/>
            <a:r>
              <a:rPr lang="en-US" dirty="0"/>
              <a:t>Private-tables-per-service – </a:t>
            </a:r>
          </a:p>
          <a:p>
            <a:pPr lvl="2"/>
            <a:r>
              <a:rPr lang="en-US" dirty="0"/>
              <a:t>each service owns a set of tables that must only be accessed by that service</a:t>
            </a:r>
          </a:p>
          <a:p>
            <a:pPr lvl="1"/>
            <a:r>
              <a:rPr lang="en-US" dirty="0"/>
              <a:t>Schema-per-service – </a:t>
            </a:r>
          </a:p>
          <a:p>
            <a:pPr lvl="2"/>
            <a:r>
              <a:rPr lang="en-US" dirty="0"/>
              <a:t>each service has a database schema that’s private to that service</a:t>
            </a:r>
          </a:p>
          <a:p>
            <a:pPr lvl="1"/>
            <a:r>
              <a:rPr lang="en-US" dirty="0"/>
              <a:t>Database-server-per-service – </a:t>
            </a:r>
          </a:p>
          <a:p>
            <a:pPr lvl="2"/>
            <a:r>
              <a:rPr lang="en-US" dirty="0"/>
              <a:t>each service has it’s own database server.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936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80FF60-BADC-48CB-9FF7-5D0BC551082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E185-3064-4F3B-A86F-1FC9246D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2046400"/>
            <a:ext cx="5508170" cy="1818029"/>
          </a:xfrm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1"/>
            <a:r>
              <a:rPr lang="en-US" dirty="0"/>
              <a:t>Transactions across multiple databases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E5F-25DF-400A-B8A7-A4FC62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62171-BFD2-4B73-89EB-4202B5C4C7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91" b="3271"/>
          <a:stretch/>
        </p:blipFill>
        <p:spPr>
          <a:xfrm>
            <a:off x="6683828" y="1913391"/>
            <a:ext cx="5214257" cy="42202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947D84-8259-49D4-84D3-0A9B1D4C3690}"/>
              </a:ext>
            </a:extLst>
          </p:cNvPr>
          <p:cNvSpPr txBox="1">
            <a:spLocks/>
          </p:cNvSpPr>
          <p:nvPr/>
        </p:nvSpPr>
        <p:spPr>
          <a:xfrm>
            <a:off x="941615" y="4182609"/>
            <a:ext cx="5638799" cy="231026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Queries that needs join over multiple database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CQRS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Event Sourcing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API Compositions</a:t>
            </a:r>
          </a:p>
          <a:p>
            <a:pPr lvl="1"/>
            <a:r>
              <a:rPr lang="en-US" dirty="0"/>
              <a:t>Transactions across multiple databases</a:t>
            </a:r>
          </a:p>
          <a:p>
            <a:pPr lvl="2"/>
            <a:r>
              <a:rPr lang="en-US" b="1" dirty="0">
                <a:solidFill>
                  <a:srgbClr val="00B050"/>
                </a:solidFill>
              </a:rPr>
              <a:t>Saga Pattern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35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93563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7BCD96-6CF0-4E18-B7AE-5A0CB933225D}"/>
              </a:ext>
            </a:extLst>
          </p:cNvPr>
          <p:cNvSpPr txBox="1"/>
          <p:nvPr/>
        </p:nvSpPr>
        <p:spPr>
          <a:xfrm>
            <a:off x="838200" y="23299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Brownfield Projects</a:t>
            </a:r>
          </a:p>
        </p:txBody>
      </p:sp>
    </p:spTree>
    <p:extLst>
      <p:ext uri="{BB962C8B-B14F-4D97-AF65-F5344CB8AC3E}">
        <p14:creationId xmlns:p14="http://schemas.microsoft.com/office/powerpoint/2010/main" val="31934843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513D-334C-4576-8BF3-33472CC9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Brownfield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8012C4C-9F32-448C-96AC-6FC591E55EA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7998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4259104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474210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233753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169143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44060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Cust_id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3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16672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0EC92E03-FC25-469C-B0F1-0F6E949196C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069523"/>
          <a:ext cx="9503230" cy="110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3230">
                  <a:extLst>
                    <a:ext uri="{9D8B030D-6E8A-4147-A177-3AD203B41FA5}">
                      <a16:colId xmlns:a16="http://schemas.microsoft.com/office/drawing/2014/main" val="3742591047"/>
                    </a:ext>
                  </a:extLst>
                </a:gridCol>
                <a:gridCol w="1918062">
                  <a:extLst>
                    <a:ext uri="{9D8B030D-6E8A-4147-A177-3AD203B41FA5}">
                      <a16:colId xmlns:a16="http://schemas.microsoft.com/office/drawing/2014/main" val="747421098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2723375386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1316914343"/>
                    </a:ext>
                  </a:extLst>
                </a:gridCol>
                <a:gridCol w="1900646">
                  <a:extLst>
                    <a:ext uri="{9D8B030D-6E8A-4147-A177-3AD203B41FA5}">
                      <a16:colId xmlns:a16="http://schemas.microsoft.com/office/drawing/2014/main" val="544060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Address_type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87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xyz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43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abc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office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216672"/>
                  </a:ext>
                </a:extLst>
              </a:tr>
            </a:tbl>
          </a:graphicData>
        </a:graphic>
      </p:graphicFrame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CD59ADB1-B983-4FCB-B4CF-5BDDC9DAD2D6}"/>
              </a:ext>
            </a:extLst>
          </p:cNvPr>
          <p:cNvSpPr/>
          <p:nvPr/>
        </p:nvSpPr>
        <p:spPr>
          <a:xfrm>
            <a:off x="838200" y="2754086"/>
            <a:ext cx="2797629" cy="346513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table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1CE92578-6D28-41F6-8915-6D504AAC4F8F}"/>
              </a:ext>
            </a:extLst>
          </p:cNvPr>
          <p:cNvSpPr/>
          <p:nvPr/>
        </p:nvSpPr>
        <p:spPr>
          <a:xfrm>
            <a:off x="838200" y="4655541"/>
            <a:ext cx="2797629" cy="346513"/>
          </a:xfrm>
          <a:prstGeom prst="round2Diag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Customer table</a:t>
            </a:r>
          </a:p>
        </p:txBody>
      </p:sp>
    </p:spTree>
    <p:extLst>
      <p:ext uri="{BB962C8B-B14F-4D97-AF65-F5344CB8AC3E}">
        <p14:creationId xmlns:p14="http://schemas.microsoft.com/office/powerpoint/2010/main" val="1073645041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D1C1923-E15B-4875-A18F-13D63D0F1D9E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513D-334C-4576-8BF3-33472CC9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Benefits</a:t>
            </a:r>
          </a:p>
          <a:p>
            <a:pPr lvl="1"/>
            <a:r>
              <a:rPr lang="en-IN" dirty="0"/>
              <a:t>Familiar</a:t>
            </a:r>
          </a:p>
          <a:p>
            <a:pPr lvl="1"/>
            <a:r>
              <a:rPr lang="en-IN" dirty="0"/>
              <a:t>Simpler to operate</a:t>
            </a:r>
          </a:p>
          <a:p>
            <a:r>
              <a:rPr lang="en-IN" dirty="0"/>
              <a:t>Drawbacks</a:t>
            </a:r>
          </a:p>
          <a:p>
            <a:pPr lvl="1"/>
            <a:r>
              <a:rPr lang="en-IN" dirty="0"/>
              <a:t>Runtime coupling</a:t>
            </a:r>
          </a:p>
          <a:p>
            <a:pPr lvl="1"/>
            <a:r>
              <a:rPr lang="en-IN" dirty="0"/>
              <a:t>Development time coupling</a:t>
            </a:r>
          </a:p>
          <a:p>
            <a:pPr lvl="1"/>
            <a:r>
              <a:rPr lang="en-IN" dirty="0"/>
              <a:t>Might not satisfy the storage and access requirement of all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6C018-9B9A-4139-9380-78B2E25B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166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971635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881725695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52A-E043-4E2D-A13B-8E9C0231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AE006-63D4-447C-9064-4BE6EBD65E6A}"/>
              </a:ext>
            </a:extLst>
          </p:cNvPr>
          <p:cNvSpPr txBox="1"/>
          <p:nvPr/>
        </p:nvSpPr>
        <p:spPr>
          <a:xfrm>
            <a:off x="8049988" y="1917799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272088-D923-4BA8-98CE-5E78CAA8DD4C}"/>
              </a:ext>
            </a:extLst>
          </p:cNvPr>
          <p:cNvSpPr txBox="1"/>
          <p:nvPr/>
        </p:nvSpPr>
        <p:spPr>
          <a:xfrm>
            <a:off x="8583387" y="3746599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</p:spTree>
    <p:extLst>
      <p:ext uri="{BB962C8B-B14F-4D97-AF65-F5344CB8AC3E}">
        <p14:creationId xmlns:p14="http://schemas.microsoft.com/office/powerpoint/2010/main" val="2302965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152A-E043-4E2D-A13B-8E9C0231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Way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17990-11A7-4947-8A90-19ED0B2056BB}"/>
              </a:ext>
            </a:extLst>
          </p:cNvPr>
          <p:cNvSpPr/>
          <p:nvPr/>
        </p:nvSpPr>
        <p:spPr>
          <a:xfrm>
            <a:off x="7478486" y="2842419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History Service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E3B9A5B3-4B69-4265-A155-599195A75E83}"/>
              </a:ext>
            </a:extLst>
          </p:cNvPr>
          <p:cNvSpPr/>
          <p:nvPr/>
        </p:nvSpPr>
        <p:spPr>
          <a:xfrm>
            <a:off x="10842171" y="2838451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929940F-9246-4758-B6D3-B7ADDDF2215A}"/>
              </a:ext>
            </a:extLst>
          </p:cNvPr>
          <p:cNvSpPr/>
          <p:nvPr/>
        </p:nvSpPr>
        <p:spPr>
          <a:xfrm>
            <a:off x="9557657" y="340371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AA3B9-1DE2-4547-828A-BC5E6E450C23}"/>
              </a:ext>
            </a:extLst>
          </p:cNvPr>
          <p:cNvSpPr txBox="1"/>
          <p:nvPr/>
        </p:nvSpPr>
        <p:spPr>
          <a:xfrm>
            <a:off x="0" y="5473005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7183-FB26-40AF-9E62-C030F39F51DB}"/>
              </a:ext>
            </a:extLst>
          </p:cNvPr>
          <p:cNvSpPr txBox="1"/>
          <p:nvPr/>
        </p:nvSpPr>
        <p:spPr>
          <a:xfrm>
            <a:off x="8844644" y="5255305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</p:spTree>
    <p:extLst>
      <p:ext uri="{BB962C8B-B14F-4D97-AF65-F5344CB8AC3E}">
        <p14:creationId xmlns:p14="http://schemas.microsoft.com/office/powerpoint/2010/main" val="2285344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922B-1DA6-4754-B318-82323D34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CQRS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AEB8-EC58-4092-BD71-029B44599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</a:t>
            </a:r>
            <a:r>
              <a:rPr lang="en-IN" dirty="0"/>
              <a:t>ommand</a:t>
            </a:r>
          </a:p>
          <a:p>
            <a:r>
              <a:rPr lang="en-IN" dirty="0">
                <a:solidFill>
                  <a:srgbClr val="FF0000"/>
                </a:solidFill>
              </a:rPr>
              <a:t>Q</a:t>
            </a:r>
            <a:r>
              <a:rPr lang="en-IN" dirty="0"/>
              <a:t>uery</a:t>
            </a:r>
          </a:p>
          <a:p>
            <a:r>
              <a:rPr lang="en-IN" dirty="0">
                <a:solidFill>
                  <a:srgbClr val="FF0000"/>
                </a:solidFill>
              </a:rPr>
              <a:t>R</a:t>
            </a:r>
            <a:r>
              <a:rPr lang="en-IN" dirty="0"/>
              <a:t>esponsibility</a:t>
            </a:r>
          </a:p>
          <a:p>
            <a:r>
              <a:rPr lang="en-IN" dirty="0">
                <a:solidFill>
                  <a:srgbClr val="FF0000"/>
                </a:solidFill>
              </a:rPr>
              <a:t>S</a:t>
            </a:r>
            <a:r>
              <a:rPr lang="en-IN" dirty="0"/>
              <a:t>egregation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3E831-F906-419A-8487-2F48CE88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68C27-2E5F-4E26-8188-A46CC3DFBF06}"/>
              </a:ext>
            </a:extLst>
          </p:cNvPr>
          <p:cNvSpPr txBox="1"/>
          <p:nvPr/>
        </p:nvSpPr>
        <p:spPr>
          <a:xfrm>
            <a:off x="4925788" y="953740"/>
            <a:ext cx="1905000" cy="138499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C1C19-3542-4DC1-B864-6407B824E198}"/>
              </a:ext>
            </a:extLst>
          </p:cNvPr>
          <p:cNvSpPr txBox="1"/>
          <p:nvPr/>
        </p:nvSpPr>
        <p:spPr>
          <a:xfrm>
            <a:off x="5317673" y="2927350"/>
            <a:ext cx="2498269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3A022C-5F7D-4DD5-B289-5B87FD10BBC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88771" y="1646238"/>
            <a:ext cx="2237017" cy="378505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3AD2A-9860-4538-A456-2F19B6454F1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013857" y="2593522"/>
            <a:ext cx="3303816" cy="595438"/>
          </a:xfrm>
          <a:prstGeom prst="straightConnector1">
            <a:avLst/>
          </a:prstGeom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38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5BFCD3-0B8E-4F46-9370-DE27ED3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D4D40F-F741-4524-8EEB-01DF46D42F81}"/>
              </a:ext>
            </a:extLst>
          </p:cNvPr>
          <p:cNvSpPr/>
          <p:nvPr/>
        </p:nvSpPr>
        <p:spPr>
          <a:xfrm>
            <a:off x="1110343" y="2133600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1254-9CE2-4119-AC54-4E30D303A7FA}"/>
              </a:ext>
            </a:extLst>
          </p:cNvPr>
          <p:cNvSpPr/>
          <p:nvPr/>
        </p:nvSpPr>
        <p:spPr>
          <a:xfrm>
            <a:off x="1110343" y="4082143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19FCFC0A-B36D-4EF0-90BB-5334E19F72C0}"/>
              </a:ext>
            </a:extLst>
          </p:cNvPr>
          <p:cNvSpPr/>
          <p:nvPr/>
        </p:nvSpPr>
        <p:spPr>
          <a:xfrm>
            <a:off x="4474028" y="2129632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4457E85-FCD4-457A-AD27-9CE7969B5434}"/>
              </a:ext>
            </a:extLst>
          </p:cNvPr>
          <p:cNvSpPr/>
          <p:nvPr/>
        </p:nvSpPr>
        <p:spPr>
          <a:xfrm>
            <a:off x="4474029" y="4082143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FDDACEA-101F-4018-BC79-DB274DFBE5C6}"/>
              </a:ext>
            </a:extLst>
          </p:cNvPr>
          <p:cNvSpPr/>
          <p:nvPr/>
        </p:nvSpPr>
        <p:spPr>
          <a:xfrm>
            <a:off x="3189514" y="2694895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06AD5BF5-74C6-402B-A1FC-11259D3A41B4}"/>
              </a:ext>
            </a:extLst>
          </p:cNvPr>
          <p:cNvSpPr/>
          <p:nvPr/>
        </p:nvSpPr>
        <p:spPr>
          <a:xfrm>
            <a:off x="3189513" y="4668724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417990-11A7-4947-8A90-19ED0B2056BB}"/>
              </a:ext>
            </a:extLst>
          </p:cNvPr>
          <p:cNvSpPr/>
          <p:nvPr/>
        </p:nvSpPr>
        <p:spPr>
          <a:xfrm>
            <a:off x="7783287" y="2812937"/>
            <a:ext cx="2079171" cy="117316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History Service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E3B9A5B3-4B69-4265-A155-599195A75E83}"/>
              </a:ext>
            </a:extLst>
          </p:cNvPr>
          <p:cNvSpPr/>
          <p:nvPr/>
        </p:nvSpPr>
        <p:spPr>
          <a:xfrm>
            <a:off x="11146972" y="2808969"/>
            <a:ext cx="1001485" cy="1173162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5929940F-9246-4758-B6D3-B7ADDDF2215A}"/>
              </a:ext>
            </a:extLst>
          </p:cNvPr>
          <p:cNvSpPr/>
          <p:nvPr/>
        </p:nvSpPr>
        <p:spPr>
          <a:xfrm>
            <a:off x="9862458" y="3374232"/>
            <a:ext cx="1284515" cy="12768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AA3B9-1DE2-4547-828A-BC5E6E450C23}"/>
              </a:ext>
            </a:extLst>
          </p:cNvPr>
          <p:cNvSpPr txBox="1"/>
          <p:nvPr/>
        </p:nvSpPr>
        <p:spPr>
          <a:xfrm>
            <a:off x="0" y="5473005"/>
            <a:ext cx="1905000" cy="13849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Update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Delete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757183-FB26-40AF-9E62-C030F39F51DB}"/>
              </a:ext>
            </a:extLst>
          </p:cNvPr>
          <p:cNvSpPr txBox="1"/>
          <p:nvPr/>
        </p:nvSpPr>
        <p:spPr>
          <a:xfrm>
            <a:off x="9693731" y="5830635"/>
            <a:ext cx="2498269" cy="5232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View Only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25DB08B-A1E8-43C7-9FB2-0F47702929F5}"/>
              </a:ext>
            </a:extLst>
          </p:cNvPr>
          <p:cNvSpPr/>
          <p:nvPr/>
        </p:nvSpPr>
        <p:spPr>
          <a:xfrm>
            <a:off x="7445832" y="3588033"/>
            <a:ext cx="2079170" cy="1325563"/>
          </a:xfrm>
          <a:prstGeom prst="triangl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Event handlers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D6545-FB8D-4D42-8D3B-8AE23F5F3E08}"/>
              </a:ext>
            </a:extLst>
          </p:cNvPr>
          <p:cNvCxnSpPr/>
          <p:nvPr/>
        </p:nvCxnSpPr>
        <p:spPr>
          <a:xfrm>
            <a:off x="3189513" y="3211286"/>
            <a:ext cx="4593774" cy="124097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B4BC42-0DB4-4292-984C-A1E73AD71B16}"/>
              </a:ext>
            </a:extLst>
          </p:cNvPr>
          <p:cNvCxnSpPr>
            <a:cxnSpLocks/>
          </p:cNvCxnSpPr>
          <p:nvPr/>
        </p:nvCxnSpPr>
        <p:spPr>
          <a:xfrm flipV="1">
            <a:off x="3657600" y="4604657"/>
            <a:ext cx="4278087" cy="144275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FF42E1-99F6-4626-A258-FF52F4D7A14A}"/>
              </a:ext>
            </a:extLst>
          </p:cNvPr>
          <p:cNvCxnSpPr>
            <a:stCxn id="7" idx="2"/>
          </p:cNvCxnSpPr>
          <p:nvPr/>
        </p:nvCxnSpPr>
        <p:spPr>
          <a:xfrm>
            <a:off x="2149929" y="5255305"/>
            <a:ext cx="1507671" cy="79210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F56EF9C-4229-4B5F-8429-3758ADA069D6}"/>
              </a:ext>
            </a:extLst>
          </p:cNvPr>
          <p:cNvSpPr/>
          <p:nvPr/>
        </p:nvSpPr>
        <p:spPr>
          <a:xfrm>
            <a:off x="3434441" y="3140105"/>
            <a:ext cx="1132115" cy="72398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Product Event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AFF165-F77F-4485-8AD7-AD09C40F23FF}"/>
              </a:ext>
            </a:extLst>
          </p:cNvPr>
          <p:cNvSpPr/>
          <p:nvPr/>
        </p:nvSpPr>
        <p:spPr>
          <a:xfrm>
            <a:off x="3761014" y="5439540"/>
            <a:ext cx="1284515" cy="79210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Order Event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FAAA7C7-265A-4A37-8E12-D885245A854B}"/>
              </a:ext>
            </a:extLst>
          </p:cNvPr>
          <p:cNvSpPr/>
          <p:nvPr/>
        </p:nvSpPr>
        <p:spPr>
          <a:xfrm>
            <a:off x="7173686" y="533400"/>
            <a:ext cx="2122714" cy="740229"/>
          </a:xfrm>
          <a:prstGeom prst="roundRect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Database triggers and procedures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3B6A50-E378-424C-A980-0D52145E9575}"/>
              </a:ext>
            </a:extLst>
          </p:cNvPr>
          <p:cNvCxnSpPr>
            <a:stCxn id="8" idx="4"/>
          </p:cNvCxnSpPr>
          <p:nvPr/>
        </p:nvCxnSpPr>
        <p:spPr>
          <a:xfrm flipV="1">
            <a:off x="5475513" y="1273629"/>
            <a:ext cx="2579916" cy="144258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E9959B-A813-4354-BA7D-625BDD574376}"/>
              </a:ext>
            </a:extLst>
          </p:cNvPr>
          <p:cNvCxnSpPr>
            <a:cxnSpLocks/>
            <a:stCxn id="10" idx="4"/>
            <a:endCxn id="25" idx="2"/>
          </p:cNvCxnSpPr>
          <p:nvPr/>
        </p:nvCxnSpPr>
        <p:spPr>
          <a:xfrm flipV="1">
            <a:off x="5475514" y="1273629"/>
            <a:ext cx="2759529" cy="339509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1C86FA-6833-435D-857E-64D3F39DD019}"/>
              </a:ext>
            </a:extLst>
          </p:cNvPr>
          <p:cNvCxnSpPr>
            <a:cxnSpLocks/>
          </p:cNvCxnSpPr>
          <p:nvPr/>
        </p:nvCxnSpPr>
        <p:spPr>
          <a:xfrm>
            <a:off x="8387442" y="1262176"/>
            <a:ext cx="2789465" cy="156039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8F9D6612-7889-4736-8AF5-86215E59BB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4672175"/>
              </p:ext>
            </p:extLst>
          </p:nvPr>
        </p:nvGraphicFramePr>
        <p:xfrm>
          <a:off x="14968" y="-5982"/>
          <a:ext cx="6792686" cy="816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252C9F4-0FD5-4B21-8001-F080820AD8D6}"/>
              </a:ext>
            </a:extLst>
          </p:cNvPr>
          <p:cNvSpPr/>
          <p:nvPr/>
        </p:nvSpPr>
        <p:spPr>
          <a:xfrm>
            <a:off x="285750" y="142819"/>
            <a:ext cx="5638800" cy="9127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Algerian" panose="04020705040A02060702" pitchFamily="82" charset="0"/>
              </a:rPr>
              <a:t>MICROSERVICES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844890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4F01B-263E-4158-AE54-FEC00808AE18}"/>
              </a:ext>
            </a:extLst>
          </p:cNvPr>
          <p:cNvSpPr/>
          <p:nvPr/>
        </p:nvSpPr>
        <p:spPr>
          <a:xfrm>
            <a:off x="3688079" y="744422"/>
            <a:ext cx="6300155" cy="58521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7D2EE-573C-4F11-9835-B74D044E6D64}"/>
              </a:ext>
            </a:extLst>
          </p:cNvPr>
          <p:cNvSpPr/>
          <p:nvPr/>
        </p:nvSpPr>
        <p:spPr>
          <a:xfrm>
            <a:off x="5825493" y="1033982"/>
            <a:ext cx="2544125" cy="5273040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F0F40-107E-4B62-8D25-79C2025FB457}"/>
              </a:ext>
            </a:extLst>
          </p:cNvPr>
          <p:cNvSpPr/>
          <p:nvPr/>
        </p:nvSpPr>
        <p:spPr>
          <a:xfrm>
            <a:off x="6080760" y="5283687"/>
            <a:ext cx="2085975" cy="68818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Order Management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591E4E-B2AE-4C23-A0F7-C882365D5A5A}"/>
              </a:ext>
            </a:extLst>
          </p:cNvPr>
          <p:cNvSpPr/>
          <p:nvPr/>
        </p:nvSpPr>
        <p:spPr>
          <a:xfrm>
            <a:off x="6080761" y="4383427"/>
            <a:ext cx="2085975" cy="69769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Login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84F03-16F7-4B5D-B7F9-85818FA62E28}"/>
              </a:ext>
            </a:extLst>
          </p:cNvPr>
          <p:cNvSpPr/>
          <p:nvPr/>
        </p:nvSpPr>
        <p:spPr>
          <a:xfrm>
            <a:off x="6080761" y="336543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Payment Management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17321F43-DFD4-4EE9-B44D-F265E4984F2D}"/>
              </a:ext>
            </a:extLst>
          </p:cNvPr>
          <p:cNvSpPr/>
          <p:nvPr/>
        </p:nvSpPr>
        <p:spPr>
          <a:xfrm>
            <a:off x="10338760" y="1427157"/>
            <a:ext cx="1777681" cy="4249167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Database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725EF0-81E8-4D07-B4CA-4B607A0A20FE}"/>
              </a:ext>
            </a:extLst>
          </p:cNvPr>
          <p:cNvSpPr/>
          <p:nvPr/>
        </p:nvSpPr>
        <p:spPr>
          <a:xfrm>
            <a:off x="4463652" y="0"/>
            <a:ext cx="3689748" cy="3826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B89786F2-9BA4-42FB-A828-5C912F49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8151" y="6554847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3E67B-DE61-4BEA-B267-7375FE5B62F0}"/>
              </a:ext>
            </a:extLst>
          </p:cNvPr>
          <p:cNvSpPr/>
          <p:nvPr/>
        </p:nvSpPr>
        <p:spPr>
          <a:xfrm>
            <a:off x="6080761" y="2347447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Account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24EE0D-2029-4AFE-A55D-17EB138B459A}"/>
              </a:ext>
            </a:extLst>
          </p:cNvPr>
          <p:cNvSpPr/>
          <p:nvPr/>
        </p:nvSpPr>
        <p:spPr>
          <a:xfrm>
            <a:off x="6096000" y="1265122"/>
            <a:ext cx="2085975" cy="815423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Management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E959B9-C145-487A-BB8B-E54661C4F528}"/>
              </a:ext>
            </a:extLst>
          </p:cNvPr>
          <p:cNvSpPr/>
          <p:nvPr/>
        </p:nvSpPr>
        <p:spPr>
          <a:xfrm>
            <a:off x="8910637" y="1109323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D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O</a:t>
            </a:r>
          </a:p>
          <a:p>
            <a:pPr algn="ctr"/>
            <a:endParaRPr lang="en-IN" sz="3200" dirty="0"/>
          </a:p>
          <a:p>
            <a:pPr algn="ctr"/>
            <a:r>
              <a:rPr lang="en-IN" sz="3200" dirty="0"/>
              <a:t>L</a:t>
            </a:r>
          </a:p>
          <a:p>
            <a:pPr algn="ctr"/>
            <a:r>
              <a:rPr lang="en-IN" sz="3200" dirty="0"/>
              <a:t>A</a:t>
            </a:r>
          </a:p>
          <a:p>
            <a:pPr algn="ctr"/>
            <a:r>
              <a:rPr lang="en-IN" sz="3200" dirty="0"/>
              <a:t>Y</a:t>
            </a:r>
          </a:p>
          <a:p>
            <a:pPr algn="ctr"/>
            <a:r>
              <a:rPr lang="en-IN" sz="3200" dirty="0"/>
              <a:t>E</a:t>
            </a:r>
          </a:p>
          <a:p>
            <a:pPr algn="ctr"/>
            <a:r>
              <a:rPr lang="en-IN" sz="3200" dirty="0"/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E72E14-2F88-4EDC-A5A3-D05F66678C81}"/>
              </a:ext>
            </a:extLst>
          </p:cNvPr>
          <p:cNvSpPr/>
          <p:nvPr/>
        </p:nvSpPr>
        <p:spPr>
          <a:xfrm>
            <a:off x="4228151" y="1033982"/>
            <a:ext cx="853440" cy="53276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N</a:t>
            </a:r>
          </a:p>
          <a:p>
            <a:pPr algn="ctr"/>
            <a:r>
              <a:rPr lang="en-IN" sz="2000" dirty="0"/>
              <a:t>T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r>
              <a:rPr lang="en-IN" sz="2000" dirty="0"/>
              <a:t>O</a:t>
            </a:r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  <a:p>
            <a:pPr algn="ctr"/>
            <a:endParaRPr lang="en-IN" sz="2000" dirty="0"/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L</a:t>
            </a:r>
          </a:p>
          <a:p>
            <a:pPr algn="ctr"/>
            <a:r>
              <a:rPr lang="en-IN" sz="2000" dirty="0"/>
              <a:t>A</a:t>
            </a:r>
          </a:p>
          <a:p>
            <a:pPr algn="ctr"/>
            <a:r>
              <a:rPr lang="en-IN" sz="2000" dirty="0"/>
              <a:t>Y</a:t>
            </a:r>
          </a:p>
          <a:p>
            <a:pPr algn="ctr"/>
            <a:r>
              <a:rPr lang="en-IN" sz="2000" dirty="0"/>
              <a:t>E</a:t>
            </a:r>
          </a:p>
          <a:p>
            <a:pPr algn="ctr"/>
            <a:r>
              <a:rPr lang="en-IN" sz="2000" dirty="0"/>
              <a:t>R</a:t>
            </a:r>
          </a:p>
        </p:txBody>
      </p:sp>
      <p:pic>
        <p:nvPicPr>
          <p:cNvPr id="2050" name="Picture 2" descr="Mozilla and BrowserStack Partner to Drive Mobile Testing on Real Devices -  The Mozilla Blog">
            <a:extLst>
              <a:ext uri="{FF2B5EF4-FFF2-40B4-BE49-F238E27FC236}">
                <a16:creationId xmlns:a16="http://schemas.microsoft.com/office/drawing/2014/main" id="{BAB18F97-2A79-4B6D-B7AC-23DD4E1A7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79" y="2170353"/>
            <a:ext cx="1349734" cy="73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Browsers List In China for November 2019">
            <a:extLst>
              <a:ext uri="{FF2B5EF4-FFF2-40B4-BE49-F238E27FC236}">
                <a16:creationId xmlns:a16="http://schemas.microsoft.com/office/drawing/2014/main" id="{653FF521-8BF0-4234-9942-3D353853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9" y="3657747"/>
            <a:ext cx="1491429" cy="10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37E88-3782-465C-AB1E-827ACA35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93" y="5460387"/>
            <a:ext cx="1609725" cy="739458"/>
          </a:xfrm>
          <a:prstGeom prst="rect">
            <a:avLst/>
          </a:prstGeom>
        </p:spPr>
      </p:pic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9B399D6D-46B5-4294-BC2C-A584AD0D7A08}"/>
              </a:ext>
            </a:extLst>
          </p:cNvPr>
          <p:cNvSpPr/>
          <p:nvPr/>
        </p:nvSpPr>
        <p:spPr>
          <a:xfrm>
            <a:off x="5081591" y="3078480"/>
            <a:ext cx="743902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5B0CC67-5D86-4BE4-8C0E-3E73963F7222}"/>
              </a:ext>
            </a:extLst>
          </p:cNvPr>
          <p:cNvSpPr/>
          <p:nvPr/>
        </p:nvSpPr>
        <p:spPr>
          <a:xfrm>
            <a:off x="8369617" y="3078480"/>
            <a:ext cx="541019" cy="2869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EA9346-8A5E-4729-9D10-6047AE97A057}"/>
              </a:ext>
            </a:extLst>
          </p:cNvPr>
          <p:cNvSpPr/>
          <p:nvPr/>
        </p:nvSpPr>
        <p:spPr>
          <a:xfrm>
            <a:off x="9764077" y="3165347"/>
            <a:ext cx="563094" cy="2636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EDE21F85-C694-465F-84B4-E7FFD0FB4C1E}"/>
              </a:ext>
            </a:extLst>
          </p:cNvPr>
          <p:cNvSpPr/>
          <p:nvPr/>
        </p:nvSpPr>
        <p:spPr>
          <a:xfrm>
            <a:off x="2346328" y="234744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1455F26-D99E-406D-82A2-5BFD44DBA120}"/>
              </a:ext>
            </a:extLst>
          </p:cNvPr>
          <p:cNvSpPr/>
          <p:nvPr/>
        </p:nvSpPr>
        <p:spPr>
          <a:xfrm>
            <a:off x="2338673" y="4266830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440195-C72F-4BF0-8986-77EF881E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397" y="1160217"/>
            <a:ext cx="540860" cy="5304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30AC40-4D1B-4013-82E6-46E23A09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2258224"/>
            <a:ext cx="540860" cy="5304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6E0F63-8676-46C1-845C-D14CAC0EA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021" y="3304787"/>
            <a:ext cx="540860" cy="5304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4DFDAC-F989-4912-AAA2-2E6EB0EC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046" y="4270134"/>
            <a:ext cx="540860" cy="5304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8786F-E869-4AAE-BE07-E3ED8A004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40" y="5240540"/>
            <a:ext cx="540860" cy="5304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BC1C8D8-5AEB-4D86-B9A9-264A6E99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131" y="4118177"/>
            <a:ext cx="540860" cy="53049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E3C4D48-B285-4690-A6F5-3C2C20476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927" y="3016023"/>
            <a:ext cx="540860" cy="53049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9F635D-B91C-4B71-A8A2-1D85291A6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038" y="1142335"/>
            <a:ext cx="540860" cy="53049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99F5C4-A291-4F7A-B909-A1717B277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224" y="5941370"/>
            <a:ext cx="540860" cy="5304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70CB07-13FF-4B4B-ABA3-518455A0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295" y="844074"/>
            <a:ext cx="540860" cy="53049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337670D-6E9F-4C2B-B23B-2C0783672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998" y="5843447"/>
            <a:ext cx="540860" cy="530498"/>
          </a:xfrm>
          <a:prstGeom prst="rect">
            <a:avLst/>
          </a:prstGeom>
        </p:spPr>
      </p:pic>
      <p:pic>
        <p:nvPicPr>
          <p:cNvPr id="2053" name="Picture 2052">
            <a:extLst>
              <a:ext uri="{FF2B5EF4-FFF2-40B4-BE49-F238E27FC236}">
                <a16:creationId xmlns:a16="http://schemas.microsoft.com/office/drawing/2014/main" id="{6773C946-79ED-49C1-9358-5E442560C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1876" y="4272385"/>
            <a:ext cx="1333664" cy="666832"/>
          </a:xfrm>
          <a:prstGeom prst="rect">
            <a:avLst/>
          </a:prstGeom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33209FEF-5488-4A71-96F3-6EBE63233A16}"/>
              </a:ext>
            </a:extLst>
          </p:cNvPr>
          <p:cNvSpPr/>
          <p:nvPr/>
        </p:nvSpPr>
        <p:spPr>
          <a:xfrm>
            <a:off x="2338673" y="5708177"/>
            <a:ext cx="1310346" cy="23319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21FD0-8220-466A-AD59-1C0FEF543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155" y="1220196"/>
            <a:ext cx="540860" cy="530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B8156-78BC-4D4C-A0BF-2F8A9843D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096" y="2258173"/>
            <a:ext cx="540860" cy="530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019C2-AC61-4054-B251-1624E423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616" y="3309222"/>
            <a:ext cx="540860" cy="530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31B452-BDAA-43BB-8E77-551121D71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268" y="4201524"/>
            <a:ext cx="540860" cy="5304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DAE80E-F20E-4764-8AD9-CC474B0E4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017" y="5132999"/>
            <a:ext cx="540860" cy="5304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E056A0-A8A1-4255-8B07-8DC15454F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018" y="1769388"/>
            <a:ext cx="540860" cy="530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AD292D-3C8E-456D-8F89-7625A654C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364" y="3672909"/>
            <a:ext cx="540860" cy="5304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35556-CAD0-437B-991A-24BDFECF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991" y="1504139"/>
            <a:ext cx="540860" cy="5304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67317DF-CBBF-4F6C-AC17-D4C2AC83A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903" y="3461992"/>
            <a:ext cx="540860" cy="5304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1C2B44-1857-457D-8E04-C128852D5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884" y="5132999"/>
            <a:ext cx="540860" cy="5304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A797A4-C36C-4E5B-9475-21CC25DE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897" y="1068524"/>
            <a:ext cx="540860" cy="3482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7ACD77-0032-4EB8-98ED-6811D5598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761" y="2136760"/>
            <a:ext cx="540860" cy="3482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1A23D1E-C57B-4441-8525-AD11E7419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279" y="3090018"/>
            <a:ext cx="540860" cy="3482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6C27EC1-9ECA-4D42-9925-C067F08BA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324" y="5946311"/>
            <a:ext cx="540860" cy="3482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8320A4-88ED-4146-92AD-EA6D190D2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004" y="2745064"/>
            <a:ext cx="1333664" cy="66683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D7E9B7-7B5C-44AB-9637-F99CAAF9F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768" y="1680615"/>
            <a:ext cx="1333664" cy="6668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1ECE75-3CA4-460F-9645-19107DB36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9733" y="4800632"/>
            <a:ext cx="1333664" cy="666832"/>
          </a:xfrm>
          <a:prstGeom prst="rect">
            <a:avLst/>
          </a:prstGeom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259C4E5E-3A2C-4D93-81CA-E0CD13CC9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336" y="2332239"/>
            <a:ext cx="1333664" cy="666832"/>
          </a:xfrm>
          <a:prstGeom prst="rect">
            <a:avLst/>
          </a:prstGeom>
        </p:spPr>
      </p:pic>
      <p:pic>
        <p:nvPicPr>
          <p:cNvPr id="2049" name="Picture 2048">
            <a:extLst>
              <a:ext uri="{FF2B5EF4-FFF2-40B4-BE49-F238E27FC236}">
                <a16:creationId xmlns:a16="http://schemas.microsoft.com/office/drawing/2014/main" id="{13AE5AE3-583F-4AC9-844B-57A0C8BDC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3501" y="5238478"/>
            <a:ext cx="1333664" cy="6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05091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3786728-EEAB-4774-834C-F73B46119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10918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5F86-8FC7-4FCD-9119-5A268BB3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How the data will come to History Service Database?</a:t>
            </a:r>
          </a:p>
          <a:p>
            <a:pPr lvl="1"/>
            <a:r>
              <a:rPr lang="en-IN" dirty="0"/>
              <a:t>Events</a:t>
            </a:r>
          </a:p>
          <a:p>
            <a:pPr lvl="1"/>
            <a:r>
              <a:rPr lang="en-IN" dirty="0"/>
              <a:t>Database replication methods</a:t>
            </a:r>
          </a:p>
          <a:p>
            <a:r>
              <a:rPr lang="en-IN" dirty="0"/>
              <a:t>Replication delay </a:t>
            </a:r>
          </a:p>
          <a:p>
            <a:r>
              <a:rPr lang="en-IN" dirty="0"/>
              <a:t>Extra complexity</a:t>
            </a:r>
          </a:p>
          <a:p>
            <a:r>
              <a:rPr lang="en-IN" dirty="0"/>
              <a:t>Code Duplication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07D3-6ACF-4660-8CA4-68D8A26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141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2C4066-3180-45B4-B11D-F6CC5F82CD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94643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75F86-8FC7-4FCD-9119-5A268BB3E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Responsibility segregation which is the core principle of microservices/distributed systems</a:t>
            </a:r>
          </a:p>
          <a:p>
            <a:r>
              <a:rPr lang="en-IN" dirty="0"/>
              <a:t>Simpler command and query models</a:t>
            </a:r>
          </a:p>
          <a:p>
            <a:r>
              <a:rPr lang="en-IN" dirty="0"/>
              <a:t>Flexibility to choose database for view</a:t>
            </a:r>
          </a:p>
          <a:p>
            <a:r>
              <a:rPr lang="en-IN" dirty="0"/>
              <a:t>Easy to scale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E07D3-6ACF-4660-8CA4-68D8A26F9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85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42559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13825DA-5239-4415-8BE8-376325B48255}"/>
              </a:ext>
            </a:extLst>
          </p:cNvPr>
          <p:cNvSpPr/>
          <p:nvPr/>
        </p:nvSpPr>
        <p:spPr>
          <a:xfrm rot="20379565">
            <a:off x="4557370" y="1407378"/>
            <a:ext cx="1838150" cy="315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3CE456-430B-47AC-B651-117F051AF2C1}"/>
              </a:ext>
            </a:extLst>
          </p:cNvPr>
          <p:cNvSpPr/>
          <p:nvPr/>
        </p:nvSpPr>
        <p:spPr>
          <a:xfrm rot="1156038">
            <a:off x="4499981" y="2317440"/>
            <a:ext cx="1838150" cy="315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D897A8-7498-48E0-9805-7B42E22B691C}"/>
                  </a:ext>
                </a:extLst>
              </p14:cNvPr>
              <p14:cNvContentPartPr/>
              <p14:nvPr/>
            </p14:nvContentPartPr>
            <p14:xfrm>
              <a:off x="2236320" y="970920"/>
              <a:ext cx="7867440" cy="1920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D897A8-7498-48E0-9805-7B42E22B69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26960" y="961560"/>
                <a:ext cx="7886160" cy="19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6851431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CD60-708A-440F-8606-C5C4C6D8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Consistency in Distributes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819535" y="2242003"/>
            <a:ext cx="978094" cy="806451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22C38A4-5903-441E-A79A-754AB01CD02A}"/>
              </a:ext>
            </a:extLst>
          </p:cNvPr>
          <p:cNvSpPr/>
          <p:nvPr/>
        </p:nvSpPr>
        <p:spPr>
          <a:xfrm>
            <a:off x="8788592" y="1385888"/>
            <a:ext cx="3167743" cy="954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Eventual Consistency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296A03-9B27-4624-BC56-C6E888B89469}"/>
              </a:ext>
            </a:extLst>
          </p:cNvPr>
          <p:cNvSpPr/>
          <p:nvPr/>
        </p:nvSpPr>
        <p:spPr>
          <a:xfrm>
            <a:off x="8788593" y="2591707"/>
            <a:ext cx="3167743" cy="954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Strong</a:t>
            </a:r>
            <a:r>
              <a:rPr lang="en-IN" sz="2800" dirty="0"/>
              <a:t>/</a:t>
            </a:r>
            <a:r>
              <a:rPr lang="en-IN" sz="3200" dirty="0"/>
              <a:t>Strict</a:t>
            </a:r>
            <a:r>
              <a:rPr lang="en-IN" sz="2800" dirty="0"/>
              <a:t> Consistency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6731B8-53DF-40A9-9621-9809A028F5BB}"/>
                  </a:ext>
                </a:extLst>
              </p14:cNvPr>
              <p14:cNvContentPartPr/>
              <p14:nvPr/>
            </p14:nvContentPartPr>
            <p14:xfrm>
              <a:off x="812880" y="1238400"/>
              <a:ext cx="10902600" cy="4957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6731B8-53DF-40A9-9621-9809A028F5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520" y="1229040"/>
                <a:ext cx="10921320" cy="49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9865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9B9224-BE25-4908-B616-2B1971A5A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71137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633667" y="2242003"/>
            <a:ext cx="978094" cy="80645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771C29-53D6-435C-9705-44D4342F9A09}"/>
                  </a:ext>
                </a:extLst>
              </p14:cNvPr>
              <p14:cNvContentPartPr/>
              <p14:nvPr/>
            </p14:nvContentPartPr>
            <p14:xfrm>
              <a:off x="1110240" y="2057040"/>
              <a:ext cx="9642240" cy="3990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771C29-53D6-435C-9705-44D4342F9A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880" y="2047680"/>
                <a:ext cx="9660960" cy="40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495418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9B9224-BE25-4908-B616-2B1971A5A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153778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D53C-E382-4F24-9CEE-AE183261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4DBD04D-5414-4654-BCB8-CDE06FFC635A}"/>
              </a:ext>
            </a:extLst>
          </p:cNvPr>
          <p:cNvSpPr/>
          <p:nvPr/>
        </p:nvSpPr>
        <p:spPr>
          <a:xfrm>
            <a:off x="1447800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Node1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9B09E-7C88-4834-8EFB-1210886C4F18}"/>
              </a:ext>
            </a:extLst>
          </p:cNvPr>
          <p:cNvSpPr/>
          <p:nvPr/>
        </p:nvSpPr>
        <p:spPr>
          <a:xfrm>
            <a:off x="3777343" y="4212771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Node2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58E219-FBDA-4888-A237-0B037D395C8D}"/>
              </a:ext>
            </a:extLst>
          </p:cNvPr>
          <p:cNvSpPr/>
          <p:nvPr/>
        </p:nvSpPr>
        <p:spPr>
          <a:xfrm>
            <a:off x="6106886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Node3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2F07CE4F-FC6C-4888-8EE1-9AA7B1003F75}"/>
              </a:ext>
            </a:extLst>
          </p:cNvPr>
          <p:cNvSpPr/>
          <p:nvPr/>
        </p:nvSpPr>
        <p:spPr>
          <a:xfrm>
            <a:off x="8327572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Node4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5BC9DBDE-4169-4B90-866D-999CA53F6FDD}"/>
              </a:ext>
            </a:extLst>
          </p:cNvPr>
          <p:cNvSpPr/>
          <p:nvPr/>
        </p:nvSpPr>
        <p:spPr>
          <a:xfrm>
            <a:off x="10548258" y="4195989"/>
            <a:ext cx="1349829" cy="1088572"/>
          </a:xfrm>
          <a:prstGeom prst="can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Node-n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CCDEBD-45F1-4048-8A36-BF55308DF885}"/>
              </a:ext>
            </a:extLst>
          </p:cNvPr>
          <p:cNvSpPr/>
          <p:nvPr/>
        </p:nvSpPr>
        <p:spPr>
          <a:xfrm>
            <a:off x="1633667" y="2242003"/>
            <a:ext cx="978094" cy="806451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DE1750-23D1-4403-B0C0-C3C3655EAD49}"/>
                  </a:ext>
                </a:extLst>
              </p14:cNvPr>
              <p14:cNvContentPartPr/>
              <p14:nvPr/>
            </p14:nvContentPartPr>
            <p14:xfrm>
              <a:off x="1501920" y="1802880"/>
              <a:ext cx="9060120" cy="363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DE1750-23D1-4403-B0C0-C3C3655EAD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2560" y="1793520"/>
                <a:ext cx="9078840" cy="36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39602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BE323D-FCEB-4C22-B21D-F16823A999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310145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CAC5-3FB3-4F1F-9A32-A2B50E74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485" y="2152196"/>
            <a:ext cx="4343400" cy="1603375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IN" dirty="0"/>
              <a:t>Eventual consistency guarantees </a:t>
            </a:r>
            <a:r>
              <a:rPr lang="en-IN" dirty="0">
                <a:solidFill>
                  <a:srgbClr val="FF0000"/>
                </a:solidFill>
              </a:rPr>
              <a:t>low latency </a:t>
            </a:r>
            <a:r>
              <a:rPr lang="en-IN" dirty="0"/>
              <a:t>with some </a:t>
            </a:r>
            <a:r>
              <a:rPr lang="en-IN" dirty="0">
                <a:solidFill>
                  <a:srgbClr val="FF0000"/>
                </a:solidFill>
              </a:rPr>
              <a:t>stale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D705F-CD37-4BD4-802D-0CEB89DD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0A1D1-BDB6-4345-B280-CC9020EC1F0C}"/>
              </a:ext>
            </a:extLst>
          </p:cNvPr>
          <p:cNvSpPr txBox="1">
            <a:spLocks/>
          </p:cNvSpPr>
          <p:nvPr/>
        </p:nvSpPr>
        <p:spPr>
          <a:xfrm>
            <a:off x="6803571" y="3551691"/>
            <a:ext cx="4343400" cy="184762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Strong consistency guarantees </a:t>
            </a:r>
            <a:r>
              <a:rPr lang="en-IN" dirty="0">
                <a:solidFill>
                  <a:srgbClr val="FF0000"/>
                </a:solidFill>
              </a:rPr>
              <a:t>updated/latest data</a:t>
            </a:r>
            <a:r>
              <a:rPr lang="en-IN" dirty="0"/>
              <a:t> with some </a:t>
            </a:r>
            <a:r>
              <a:rPr lang="en-IN" dirty="0">
                <a:solidFill>
                  <a:srgbClr val="FF0000"/>
                </a:solidFill>
              </a:rPr>
              <a:t>higher latency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3D1C5F-6631-4780-94F3-79D76425B9B2}"/>
                  </a:ext>
                </a:extLst>
              </p14:cNvPr>
              <p14:cNvContentPartPr/>
              <p14:nvPr/>
            </p14:nvContentPartPr>
            <p14:xfrm>
              <a:off x="5092200" y="2779920"/>
              <a:ext cx="5798880" cy="1069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3D1C5F-6631-4780-94F3-79D76425B9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2840" y="2770560"/>
                <a:ext cx="5817600" cy="10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645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/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92387285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Event-Driven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A6D0-4943-4BED-A417-4034E28C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47850"/>
            <a:ext cx="4581525" cy="4351338"/>
          </a:xfrm>
          <a:ln>
            <a:solidFill>
              <a:srgbClr val="00B050"/>
            </a:solidFill>
          </a:ln>
        </p:spPr>
        <p:txBody>
          <a:bodyPr/>
          <a:lstStyle/>
          <a:p>
            <a:r>
              <a:rPr lang="en-IN" dirty="0"/>
              <a:t>Use of Message Brokers</a:t>
            </a:r>
          </a:p>
          <a:p>
            <a:r>
              <a:rPr lang="en-IN" dirty="0"/>
              <a:t>Decoupled architecture</a:t>
            </a:r>
          </a:p>
          <a:p>
            <a:r>
              <a:rPr lang="en-IN" dirty="0"/>
              <a:t>Asynchronous communication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388AC-C9AE-4E8C-BDCE-56707C1DF8CB}"/>
              </a:ext>
            </a:extLst>
          </p:cNvPr>
          <p:cNvSpPr/>
          <p:nvPr/>
        </p:nvSpPr>
        <p:spPr>
          <a:xfrm>
            <a:off x="5182675" y="1905000"/>
            <a:ext cx="1312298" cy="869212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Product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1D45ED-06EA-4696-B84D-BF5FAD184CAA}"/>
              </a:ext>
            </a:extLst>
          </p:cNvPr>
          <p:cNvSpPr/>
          <p:nvPr/>
        </p:nvSpPr>
        <p:spPr>
          <a:xfrm>
            <a:off x="5182674" y="3649182"/>
            <a:ext cx="1312299" cy="86921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Order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50D09-0B8D-418D-9E79-6CC13FDDDBAB}"/>
              </a:ext>
            </a:extLst>
          </p:cNvPr>
          <p:cNvSpPr/>
          <p:nvPr/>
        </p:nvSpPr>
        <p:spPr>
          <a:xfrm>
            <a:off x="10420349" y="1622312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History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22034CE-6147-4199-AC33-96FF07007832}"/>
              </a:ext>
            </a:extLst>
          </p:cNvPr>
          <p:cNvSpPr/>
          <p:nvPr/>
        </p:nvSpPr>
        <p:spPr>
          <a:xfrm>
            <a:off x="11907924" y="1426596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8E38-7B4F-4F79-B5F7-E57765DB22CE}"/>
              </a:ext>
            </a:extLst>
          </p:cNvPr>
          <p:cNvSpPr/>
          <p:nvPr/>
        </p:nvSpPr>
        <p:spPr>
          <a:xfrm>
            <a:off x="10434491" y="2635081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8AE240E-2022-43C3-9B56-C7EF5175C2A9}"/>
              </a:ext>
            </a:extLst>
          </p:cNvPr>
          <p:cNvSpPr/>
          <p:nvPr/>
        </p:nvSpPr>
        <p:spPr>
          <a:xfrm>
            <a:off x="11922066" y="2439365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D2E6F-2914-4CD3-AD90-A71483C00F02}"/>
              </a:ext>
            </a:extLst>
          </p:cNvPr>
          <p:cNvSpPr/>
          <p:nvPr/>
        </p:nvSpPr>
        <p:spPr>
          <a:xfrm>
            <a:off x="10448633" y="3807903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42BE0B0-47F9-40F5-85F3-DA6E3F502E6A}"/>
              </a:ext>
            </a:extLst>
          </p:cNvPr>
          <p:cNvSpPr/>
          <p:nvPr/>
        </p:nvSpPr>
        <p:spPr>
          <a:xfrm>
            <a:off x="11936208" y="3612187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8273-1976-4D81-B32E-FBB924DFF5DF}"/>
              </a:ext>
            </a:extLst>
          </p:cNvPr>
          <p:cNvSpPr/>
          <p:nvPr/>
        </p:nvSpPr>
        <p:spPr>
          <a:xfrm>
            <a:off x="10434491" y="4922894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 </a:t>
            </a:r>
            <a:r>
              <a:rPr lang="en-IN" dirty="0"/>
              <a:t>Service -n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2FFD9E0-17E2-4812-BE92-213FB83F6C78}"/>
              </a:ext>
            </a:extLst>
          </p:cNvPr>
          <p:cNvSpPr/>
          <p:nvPr/>
        </p:nvSpPr>
        <p:spPr>
          <a:xfrm>
            <a:off x="11922066" y="4727178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E51F828-1FCB-4C80-B678-EC78078ADD80}"/>
              </a:ext>
            </a:extLst>
          </p:cNvPr>
          <p:cNvSpPr/>
          <p:nvPr/>
        </p:nvSpPr>
        <p:spPr>
          <a:xfrm>
            <a:off x="7610475" y="2947875"/>
            <a:ext cx="2047875" cy="1043100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Message Broker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0762-7917-4241-9151-DB2461E15522}"/>
              </a:ext>
            </a:extLst>
          </p:cNvPr>
          <p:cNvCxnSpPr>
            <a:stCxn id="6" idx="3"/>
          </p:cNvCxnSpPr>
          <p:nvPr/>
        </p:nvCxnSpPr>
        <p:spPr>
          <a:xfrm>
            <a:off x="6494973" y="2339606"/>
            <a:ext cx="1267902" cy="841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A1BE9B-557A-4C9F-A705-A93175E9C03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494973" y="3715771"/>
            <a:ext cx="1266679" cy="368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37B88-EF6F-4E89-9C0F-BFB11AECB0BF}"/>
              </a:ext>
            </a:extLst>
          </p:cNvPr>
          <p:cNvCxnSpPr>
            <a:cxnSpLocks/>
          </p:cNvCxnSpPr>
          <p:nvPr/>
        </p:nvCxnSpPr>
        <p:spPr>
          <a:xfrm flipV="1">
            <a:off x="9505950" y="1982731"/>
            <a:ext cx="914399" cy="1241354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6353D7-CC8F-44C4-AA22-D5FC97ABFFA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658350" y="2947875"/>
            <a:ext cx="776141" cy="42861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4768FF-7FE2-46D6-B345-28B00FF332B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58350" y="3597332"/>
            <a:ext cx="790283" cy="523365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A02132-399F-4D41-8D41-03808C33875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14385" y="3899780"/>
            <a:ext cx="1020106" cy="1335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ylinder 40">
            <a:extLst>
              <a:ext uri="{FF2B5EF4-FFF2-40B4-BE49-F238E27FC236}">
                <a16:creationId xmlns:a16="http://schemas.microsoft.com/office/drawing/2014/main" id="{CB04B822-C28B-4409-9B9A-AC61FCDB543F}"/>
              </a:ext>
            </a:extLst>
          </p:cNvPr>
          <p:cNvSpPr/>
          <p:nvPr/>
        </p:nvSpPr>
        <p:spPr>
          <a:xfrm>
            <a:off x="6394323" y="1761642"/>
            <a:ext cx="284076" cy="20716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9F4044B5-919F-4480-A197-391FD5968D76}"/>
              </a:ext>
            </a:extLst>
          </p:cNvPr>
          <p:cNvSpPr/>
          <p:nvPr/>
        </p:nvSpPr>
        <p:spPr>
          <a:xfrm>
            <a:off x="6394323" y="3573066"/>
            <a:ext cx="284076" cy="20716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243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41" grpId="0" animBg="1"/>
      <p:bldP spid="4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871D-D90D-40FB-8B2B-E048924E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7" y="241164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Event Notification</a:t>
            </a:r>
            <a:br>
              <a:rPr lang="en-IN" dirty="0"/>
            </a:br>
            <a:r>
              <a:rPr lang="en-IN" dirty="0"/>
              <a:t>Event Carried State Transfer</a:t>
            </a:r>
            <a:br>
              <a:rPr lang="en-IN" dirty="0"/>
            </a:br>
            <a:r>
              <a:rPr lang="en-IN" sz="2200" dirty="0">
                <a:hlinkClick r:id="rId2"/>
              </a:rPr>
              <a:t>https://martinfowler.com/articles/201701-event-driven.html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0F7E-A53F-42B5-B891-8ECFA9F2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05138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8C7BB2F-407B-404E-8C68-207A0C3FB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43582"/>
              </p:ext>
            </p:extLst>
          </p:nvPr>
        </p:nvGraphicFramePr>
        <p:xfrm>
          <a:off x="838200" y="365125"/>
          <a:ext cx="670052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89C270-6C2A-467E-AEAA-A2BE7DFD13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466676"/>
              </p:ext>
            </p:extLst>
          </p:nvPr>
        </p:nvGraphicFramePr>
        <p:xfrm>
          <a:off x="838200" y="1856105"/>
          <a:ext cx="67005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3956B-1353-49C2-9EDD-A1FB856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©Green Learner - https://youtube.com/greenlearner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7D241-9AF9-4671-B2A3-408826C44F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875" b="1991"/>
          <a:stretch/>
        </p:blipFill>
        <p:spPr>
          <a:xfrm>
            <a:off x="7670801" y="325279"/>
            <a:ext cx="4521199" cy="58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84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4537764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084788438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295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Event-Sourcing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A6D0-4943-4BED-A417-4034E28C1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847850"/>
            <a:ext cx="6677026" cy="4351338"/>
          </a:xfrm>
          <a:ln>
            <a:solidFill>
              <a:srgbClr val="00B050"/>
            </a:solidFill>
          </a:ln>
        </p:spPr>
        <p:txBody>
          <a:bodyPr>
            <a:normAutofit lnSpcReduction="10000"/>
          </a:bodyPr>
          <a:lstStyle/>
          <a:p>
            <a:r>
              <a:rPr lang="en-IN" dirty="0"/>
              <a:t>State is stored as a series of events</a:t>
            </a:r>
          </a:p>
          <a:p>
            <a:r>
              <a:rPr lang="en-IN" dirty="0"/>
              <a:t>Any record is about the state change from previous one</a:t>
            </a:r>
          </a:p>
          <a:p>
            <a:r>
              <a:rPr lang="en-IN" dirty="0"/>
              <a:t>We can always replay events to get the state at any point of time</a:t>
            </a:r>
          </a:p>
          <a:p>
            <a:pPr lvl="1"/>
            <a:r>
              <a:rPr lang="en-IN" dirty="0"/>
              <a:t>E.g. Git Commit</a:t>
            </a:r>
          </a:p>
          <a:p>
            <a:r>
              <a:rPr lang="en-IN" dirty="0"/>
              <a:t>Efficient</a:t>
            </a:r>
          </a:p>
          <a:p>
            <a:r>
              <a:rPr lang="en-IN" dirty="0"/>
              <a:t>Asynchronous communication</a:t>
            </a:r>
          </a:p>
          <a:p>
            <a:r>
              <a:rPr lang="en-IN" dirty="0"/>
              <a:t>Storage vs performance</a:t>
            </a:r>
          </a:p>
          <a:p>
            <a:pPr lvl="1"/>
            <a:r>
              <a:rPr lang="en-IN" dirty="0"/>
              <a:t>Regular snapshots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1D45ED-06EA-4696-B84D-BF5FAD184CAA}"/>
              </a:ext>
            </a:extLst>
          </p:cNvPr>
          <p:cNvSpPr/>
          <p:nvPr/>
        </p:nvSpPr>
        <p:spPr>
          <a:xfrm>
            <a:off x="9723575" y="1410723"/>
            <a:ext cx="1966944" cy="1753763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 Service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9F4044B5-919F-4480-A197-391FD5968D76}"/>
              </a:ext>
            </a:extLst>
          </p:cNvPr>
          <p:cNvSpPr/>
          <p:nvPr/>
        </p:nvSpPr>
        <p:spPr>
          <a:xfrm>
            <a:off x="11353800" y="1109663"/>
            <a:ext cx="673438" cy="808519"/>
          </a:xfrm>
          <a:prstGeom prst="ca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7886C-A9DE-4A71-AAE5-923FF8CFCCD2}"/>
              </a:ext>
            </a:extLst>
          </p:cNvPr>
          <p:cNvSpPr txBox="1"/>
          <p:nvPr/>
        </p:nvSpPr>
        <p:spPr>
          <a:xfrm>
            <a:off x="8029574" y="5629017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Initiated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FB2-C890-4F69-8B5C-0C8D77AEACEE}"/>
              </a:ext>
            </a:extLst>
          </p:cNvPr>
          <p:cNvSpPr txBox="1"/>
          <p:nvPr/>
        </p:nvSpPr>
        <p:spPr>
          <a:xfrm>
            <a:off x="8358215" y="5119987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B5D9C-008E-467E-BEAF-F66D4F33C5BE}"/>
              </a:ext>
            </a:extLst>
          </p:cNvPr>
          <p:cNvSpPr txBox="1"/>
          <p:nvPr/>
        </p:nvSpPr>
        <p:spPr>
          <a:xfrm>
            <a:off x="8029575" y="4593193"/>
            <a:ext cx="16383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1E8DD-A7E1-4981-B6B1-512C6A2DA84B}"/>
              </a:ext>
            </a:extLst>
          </p:cNvPr>
          <p:cNvSpPr txBox="1"/>
          <p:nvPr/>
        </p:nvSpPr>
        <p:spPr>
          <a:xfrm>
            <a:off x="8029574" y="4103727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059E44-BDFF-46AF-BB00-6C70D099E2EB}"/>
              </a:ext>
            </a:extLst>
          </p:cNvPr>
          <p:cNvSpPr txBox="1"/>
          <p:nvPr/>
        </p:nvSpPr>
        <p:spPr>
          <a:xfrm>
            <a:off x="8029573" y="3594697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 to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AD471-4418-4C2F-9CE3-D9D087DDB686}"/>
              </a:ext>
            </a:extLst>
          </p:cNvPr>
          <p:cNvSpPr txBox="1"/>
          <p:nvPr/>
        </p:nvSpPr>
        <p:spPr>
          <a:xfrm>
            <a:off x="8029573" y="3048769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Ask for feedback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695FC-59AF-4CB2-84DF-FB1CBC8C7D36}"/>
              </a:ext>
            </a:extLst>
          </p:cNvPr>
          <p:cNvSpPr txBox="1"/>
          <p:nvPr/>
        </p:nvSpPr>
        <p:spPr>
          <a:xfrm>
            <a:off x="8029572" y="2534160"/>
            <a:ext cx="19669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Archive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2B92DCB3-F9E0-4077-87DF-9A9BD4B4239C}"/>
              </a:ext>
            </a:extLst>
          </p:cNvPr>
          <p:cNvSpPr/>
          <p:nvPr/>
        </p:nvSpPr>
        <p:spPr>
          <a:xfrm>
            <a:off x="7483303" y="2363014"/>
            <a:ext cx="419100" cy="3836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orderofevents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8191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8" grpId="0" animBg="1"/>
      <p:bldP spid="43" grpId="0" animBg="1"/>
      <p:bldP spid="5" grpId="0" animBg="1"/>
      <p:bldP spid="7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F5-4CEB-428E-8C9C-356C15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Event-Sourcing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57FDB3-04C0-41D4-8C2E-3FEDD49D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©Green Learner - https://youtube.com/greenlearner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250D09-0B8D-418D-9E79-6CC13FDDDBAB}"/>
              </a:ext>
            </a:extLst>
          </p:cNvPr>
          <p:cNvSpPr/>
          <p:nvPr/>
        </p:nvSpPr>
        <p:spPr>
          <a:xfrm>
            <a:off x="10420349" y="1622312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History Service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722034CE-6147-4199-AC33-96FF07007832}"/>
              </a:ext>
            </a:extLst>
          </p:cNvPr>
          <p:cNvSpPr/>
          <p:nvPr/>
        </p:nvSpPr>
        <p:spPr>
          <a:xfrm>
            <a:off x="11907924" y="1426596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08E38-7B4F-4F79-B5F7-E57765DB22CE}"/>
              </a:ext>
            </a:extLst>
          </p:cNvPr>
          <p:cNvSpPr/>
          <p:nvPr/>
        </p:nvSpPr>
        <p:spPr>
          <a:xfrm>
            <a:off x="10434491" y="2635081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Mailing Service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88AE240E-2022-43C3-9B56-C7EF5175C2A9}"/>
              </a:ext>
            </a:extLst>
          </p:cNvPr>
          <p:cNvSpPr/>
          <p:nvPr/>
        </p:nvSpPr>
        <p:spPr>
          <a:xfrm>
            <a:off x="11922066" y="2439365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D2E6F-2914-4CD3-AD90-A71483C00F02}"/>
              </a:ext>
            </a:extLst>
          </p:cNvPr>
          <p:cNvSpPr/>
          <p:nvPr/>
        </p:nvSpPr>
        <p:spPr>
          <a:xfrm>
            <a:off x="10448633" y="3807903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Service</a:t>
            </a: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C42BE0B0-47F9-40F5-85F3-DA6E3F502E6A}"/>
              </a:ext>
            </a:extLst>
          </p:cNvPr>
          <p:cNvSpPr/>
          <p:nvPr/>
        </p:nvSpPr>
        <p:spPr>
          <a:xfrm>
            <a:off x="11936208" y="3612187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8273-1976-4D81-B32E-FBB924DFF5DF}"/>
              </a:ext>
            </a:extLst>
          </p:cNvPr>
          <p:cNvSpPr/>
          <p:nvPr/>
        </p:nvSpPr>
        <p:spPr>
          <a:xfrm>
            <a:off x="10434491" y="4922894"/>
            <a:ext cx="1473433" cy="625588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-n</a:t>
            </a: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B2FFD9E0-17E2-4812-BE92-213FB83F6C78}"/>
              </a:ext>
            </a:extLst>
          </p:cNvPr>
          <p:cNvSpPr/>
          <p:nvPr/>
        </p:nvSpPr>
        <p:spPr>
          <a:xfrm>
            <a:off x="11922066" y="4727178"/>
            <a:ext cx="284076" cy="207169"/>
          </a:xfrm>
          <a:prstGeom prst="can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E51F828-1FCB-4C80-B678-EC78078ADD80}"/>
              </a:ext>
            </a:extLst>
          </p:cNvPr>
          <p:cNvSpPr/>
          <p:nvPr/>
        </p:nvSpPr>
        <p:spPr>
          <a:xfrm>
            <a:off x="7610475" y="2947875"/>
            <a:ext cx="2047875" cy="1043100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Message Broker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E37B88-EF6F-4E89-9C0F-BFB11AECB0BF}"/>
              </a:ext>
            </a:extLst>
          </p:cNvPr>
          <p:cNvCxnSpPr>
            <a:cxnSpLocks/>
          </p:cNvCxnSpPr>
          <p:nvPr/>
        </p:nvCxnSpPr>
        <p:spPr>
          <a:xfrm flipV="1">
            <a:off x="9505950" y="1982731"/>
            <a:ext cx="914399" cy="1241354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6353D7-CC8F-44C4-AA22-D5FC97ABFFA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658350" y="2947875"/>
            <a:ext cx="776141" cy="428610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4768FF-7FE2-46D6-B345-28B00FF332BC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658350" y="3597332"/>
            <a:ext cx="790283" cy="523365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A02132-399F-4D41-8D41-03808C33875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414385" y="3899780"/>
            <a:ext cx="1020106" cy="1335908"/>
          </a:xfrm>
          <a:prstGeom prst="straightConnector1">
            <a:avLst/>
          </a:prstGeom>
          <a:ln w="2857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D1A53A0-0691-4961-8FA3-4CD6186B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62" y="1426596"/>
            <a:ext cx="5162971" cy="445877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0762-7917-4241-9151-DB2461E15522}"/>
              </a:ext>
            </a:extLst>
          </p:cNvPr>
          <p:cNvCxnSpPr>
            <a:cxnSpLocks/>
          </p:cNvCxnSpPr>
          <p:nvPr/>
        </p:nvCxnSpPr>
        <p:spPr>
          <a:xfrm>
            <a:off x="5616802" y="2542949"/>
            <a:ext cx="2146073" cy="6384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17369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445969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400570683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Product Module</a:t>
            </a:r>
          </a:p>
          <a:p>
            <a:pPr algn="ctr"/>
            <a:r>
              <a:rPr lang="en-IN" b="1" i="1" dirty="0" err="1"/>
              <a:t>listProduct</a:t>
            </a:r>
            <a:r>
              <a:rPr lang="en-IN" b="1" i="1" dirty="0"/>
              <a:t>(</a:t>
            </a:r>
            <a:r>
              <a:rPr lang="en-IN" b="1" i="1" dirty="0" err="1"/>
              <a:t>productId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//check For Products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notifyMerchant</a:t>
            </a:r>
            <a:r>
              <a:rPr lang="en-IN" i="1" dirty="0"/>
              <a:t>(</a:t>
            </a:r>
            <a:r>
              <a:rPr lang="en-IN" i="1" dirty="0" err="1"/>
              <a:t>productId</a:t>
            </a:r>
            <a:r>
              <a:rPr lang="en-IN" i="1" dirty="0"/>
              <a:t>)</a:t>
            </a:r>
          </a:p>
          <a:p>
            <a:pPr algn="ctr"/>
            <a:r>
              <a:rPr lang="en-IN" i="1" dirty="0"/>
              <a:t>//return Products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ln w="38100"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Login Module</a:t>
            </a:r>
          </a:p>
          <a:p>
            <a:pPr algn="ctr"/>
            <a:r>
              <a:rPr lang="en-IN" b="1" i="1" dirty="0" err="1"/>
              <a:t>validateUser</a:t>
            </a:r>
            <a:r>
              <a:rPr lang="en-IN" b="1" i="1" dirty="0"/>
              <a:t>(){</a:t>
            </a:r>
            <a:br>
              <a:rPr lang="en-IN" i="1" dirty="0"/>
            </a:br>
            <a:r>
              <a:rPr lang="en-IN" i="1" dirty="0"/>
              <a:t>//validate user credentials</a:t>
            </a:r>
          </a:p>
          <a:p>
            <a:pPr algn="ctr"/>
            <a:r>
              <a:rPr lang="en-IN" i="1" dirty="0"/>
              <a:t>//return validation status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Order Module</a:t>
            </a:r>
          </a:p>
          <a:p>
            <a:pPr algn="ctr"/>
            <a:r>
              <a:rPr lang="en-IN" b="1" i="1" dirty="0" err="1"/>
              <a:t>placeOrder</a:t>
            </a:r>
            <a:r>
              <a:rPr lang="en-IN" b="1" i="1" dirty="0"/>
              <a:t>(</a:t>
            </a:r>
            <a:r>
              <a:rPr lang="en-IN" b="1" i="1" dirty="0" err="1"/>
              <a:t>cartId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</a:t>
            </a:r>
            <a:r>
              <a:rPr lang="en-IN" i="1" dirty="0" err="1"/>
              <a:t>checkProductAvailability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makePayment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placeOrder</a:t>
            </a:r>
            <a:endParaRPr lang="en-IN" i="1" dirty="0"/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Payment Module</a:t>
            </a:r>
          </a:p>
          <a:p>
            <a:pPr algn="ctr"/>
            <a:r>
              <a:rPr lang="en-IN" b="1" i="1" dirty="0" err="1"/>
              <a:t>makePayment</a:t>
            </a:r>
            <a:r>
              <a:rPr lang="en-IN" b="1" i="1" dirty="0"/>
              <a:t>(){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//process the payment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ln w="3810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Mailing Module</a:t>
            </a:r>
          </a:p>
          <a:p>
            <a:pPr algn="ctr"/>
            <a:r>
              <a:rPr lang="en-IN" b="1" i="1" dirty="0" err="1"/>
              <a:t>notifyUser</a:t>
            </a:r>
            <a:r>
              <a:rPr lang="en-IN" b="1" i="1" dirty="0"/>
              <a:t>() {</a:t>
            </a:r>
          </a:p>
          <a:p>
            <a:pPr algn="ctr"/>
            <a:r>
              <a:rPr lang="en-IN" i="1" dirty="0"/>
              <a:t>//mail/</a:t>
            </a:r>
            <a:r>
              <a:rPr lang="en-IN" i="1" dirty="0" err="1"/>
              <a:t>sms</a:t>
            </a:r>
            <a:r>
              <a:rPr lang="en-IN" i="1" dirty="0"/>
              <a:t> to the user about order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 : </a:t>
            </a:r>
            <a:r>
              <a:rPr lang="en-IN" sz="2800" b="1" dirty="0">
                <a:solidFill>
                  <a:srgbClr val="FFFF00"/>
                </a:solidFill>
              </a:rPr>
              <a:t>Monolithic</a:t>
            </a:r>
          </a:p>
        </p:txBody>
      </p:sp>
    </p:spTree>
    <p:extLst>
      <p:ext uri="{BB962C8B-B14F-4D97-AF65-F5344CB8AC3E}">
        <p14:creationId xmlns:p14="http://schemas.microsoft.com/office/powerpoint/2010/main" val="994627286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5C5EE-FBC8-4E86-B24E-CC4115F86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DAC5-F0A9-4243-AC33-7998AFE192A1}"/>
              </a:ext>
            </a:extLst>
          </p:cNvPr>
          <p:cNvSpPr/>
          <p:nvPr/>
        </p:nvSpPr>
        <p:spPr>
          <a:xfrm>
            <a:off x="714375" y="501650"/>
            <a:ext cx="3324225" cy="2324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Product Service</a:t>
            </a:r>
          </a:p>
          <a:p>
            <a:pPr algn="ctr"/>
            <a:r>
              <a:rPr lang="en-IN" b="1" i="1" dirty="0" err="1"/>
              <a:t>listProduct</a:t>
            </a:r>
            <a:r>
              <a:rPr lang="en-IN" b="1" i="1" dirty="0"/>
              <a:t>(</a:t>
            </a:r>
            <a:r>
              <a:rPr lang="en-IN" b="1" i="1" dirty="0" err="1"/>
              <a:t>productId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//check For Products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notifyMerchant</a:t>
            </a:r>
            <a:r>
              <a:rPr lang="en-IN" i="1" dirty="0"/>
              <a:t>(</a:t>
            </a:r>
            <a:r>
              <a:rPr lang="en-IN" i="1" dirty="0" err="1"/>
              <a:t>productId</a:t>
            </a:r>
            <a:r>
              <a:rPr lang="en-IN" i="1" dirty="0"/>
              <a:t>)</a:t>
            </a:r>
          </a:p>
          <a:p>
            <a:pPr algn="ctr"/>
            <a:r>
              <a:rPr lang="en-IN" i="1" dirty="0"/>
              <a:t>//return Products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AEE1F-D5D4-4154-B6E5-9A6CBDFB6E2E}"/>
              </a:ext>
            </a:extLst>
          </p:cNvPr>
          <p:cNvSpPr/>
          <p:nvPr/>
        </p:nvSpPr>
        <p:spPr>
          <a:xfrm>
            <a:off x="4605338" y="2008191"/>
            <a:ext cx="3324225" cy="2324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Login Service</a:t>
            </a:r>
          </a:p>
          <a:p>
            <a:pPr algn="ctr"/>
            <a:r>
              <a:rPr lang="en-IN" b="1" i="1" dirty="0" err="1"/>
              <a:t>validateUser</a:t>
            </a:r>
            <a:r>
              <a:rPr lang="en-IN" b="1" i="1" dirty="0"/>
              <a:t>(){</a:t>
            </a:r>
            <a:br>
              <a:rPr lang="en-IN" i="1" dirty="0"/>
            </a:br>
            <a:r>
              <a:rPr lang="en-IN" i="1" dirty="0"/>
              <a:t>//validate user credentials</a:t>
            </a:r>
          </a:p>
          <a:p>
            <a:pPr algn="ctr"/>
            <a:r>
              <a:rPr lang="en-IN" i="1" dirty="0"/>
              <a:t>//return validation status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2AFBE-CDC6-4206-AF99-99CCBF6026D8}"/>
              </a:ext>
            </a:extLst>
          </p:cNvPr>
          <p:cNvSpPr/>
          <p:nvPr/>
        </p:nvSpPr>
        <p:spPr>
          <a:xfrm>
            <a:off x="466726" y="3543300"/>
            <a:ext cx="3648074" cy="26495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Order Service</a:t>
            </a:r>
          </a:p>
          <a:p>
            <a:pPr algn="ctr"/>
            <a:r>
              <a:rPr lang="en-IN" b="1" i="1" dirty="0" err="1"/>
              <a:t>placeOrder</a:t>
            </a:r>
            <a:r>
              <a:rPr lang="en-IN" b="1" i="1" dirty="0"/>
              <a:t>(</a:t>
            </a:r>
            <a:r>
              <a:rPr lang="en-IN" b="1" i="1" dirty="0" err="1"/>
              <a:t>cartId</a:t>
            </a:r>
            <a:r>
              <a:rPr lang="en-IN" b="1" i="1" dirty="0"/>
              <a:t>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  <a:br>
              <a:rPr lang="en-IN" i="1" dirty="0"/>
            </a:br>
            <a:r>
              <a:rPr lang="en-IN" i="1" dirty="0"/>
              <a:t>//</a:t>
            </a:r>
            <a:r>
              <a:rPr lang="en-IN" i="1" dirty="0" err="1"/>
              <a:t>checkProductAvailability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makePayment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placeOrder</a:t>
            </a:r>
            <a:endParaRPr lang="en-IN" i="1" dirty="0"/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notifyUser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4613A-70A9-4F97-BA70-981D5994EBBC}"/>
              </a:ext>
            </a:extLst>
          </p:cNvPr>
          <p:cNvSpPr/>
          <p:nvPr/>
        </p:nvSpPr>
        <p:spPr>
          <a:xfrm>
            <a:off x="8415338" y="501650"/>
            <a:ext cx="3324225" cy="2324099"/>
          </a:xfrm>
          <a:prstGeom prst="rect">
            <a:avLst/>
          </a:prstGeom>
          <a:solidFill>
            <a:srgbClr val="92D050"/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Payment Service</a:t>
            </a:r>
          </a:p>
          <a:p>
            <a:pPr algn="ctr"/>
            <a:r>
              <a:rPr lang="en-IN" b="1" i="1" dirty="0" err="1"/>
              <a:t>makePayment</a:t>
            </a:r>
            <a:r>
              <a:rPr lang="en-IN" b="1" i="1" dirty="0"/>
              <a:t>(){</a:t>
            </a:r>
          </a:p>
          <a:p>
            <a:pPr algn="ctr"/>
            <a:r>
              <a:rPr lang="en-IN" i="1" dirty="0"/>
              <a:t>//</a:t>
            </a:r>
            <a:r>
              <a:rPr lang="en-IN" i="1" dirty="0" err="1"/>
              <a:t>validateUser</a:t>
            </a:r>
            <a:r>
              <a:rPr lang="en-IN" i="1" dirty="0"/>
              <a:t>()</a:t>
            </a:r>
          </a:p>
          <a:p>
            <a:pPr algn="ctr"/>
            <a:r>
              <a:rPr lang="en-IN" i="1" dirty="0"/>
              <a:t>//process the payment</a:t>
            </a:r>
          </a:p>
          <a:p>
            <a:pPr algn="ctr"/>
            <a:r>
              <a:rPr lang="en-IN" i="1" dirty="0"/>
              <a:t>//return response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2A828-7B92-44F9-B120-E1DD4E1CF36C}"/>
              </a:ext>
            </a:extLst>
          </p:cNvPr>
          <p:cNvSpPr/>
          <p:nvPr/>
        </p:nvSpPr>
        <p:spPr>
          <a:xfrm>
            <a:off x="8720138" y="4032251"/>
            <a:ext cx="3324225" cy="232409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u="sng" dirty="0"/>
              <a:t>Mailing Service</a:t>
            </a:r>
          </a:p>
          <a:p>
            <a:pPr algn="ctr"/>
            <a:r>
              <a:rPr lang="en-IN" b="1" i="1" dirty="0" err="1"/>
              <a:t>notifyUser</a:t>
            </a:r>
            <a:r>
              <a:rPr lang="en-IN" b="1" i="1" dirty="0"/>
              <a:t>() {</a:t>
            </a:r>
          </a:p>
          <a:p>
            <a:pPr algn="ctr"/>
            <a:r>
              <a:rPr lang="en-IN" i="1" dirty="0"/>
              <a:t>//mail/</a:t>
            </a:r>
            <a:r>
              <a:rPr lang="en-IN" i="1" dirty="0" err="1"/>
              <a:t>sms</a:t>
            </a:r>
            <a:r>
              <a:rPr lang="en-IN" i="1" dirty="0"/>
              <a:t> to the user about order</a:t>
            </a:r>
            <a:br>
              <a:rPr lang="en-IN" i="1" dirty="0"/>
            </a:br>
            <a:r>
              <a:rPr lang="en-IN" b="1" i="1" dirty="0"/>
              <a:t>}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F1EAA0C-A8F7-4BBE-9D3A-0B05A2E36E95}"/>
              </a:ext>
            </a:extLst>
          </p:cNvPr>
          <p:cNvSpPr/>
          <p:nvPr/>
        </p:nvSpPr>
        <p:spPr>
          <a:xfrm>
            <a:off x="4305300" y="0"/>
            <a:ext cx="3924300" cy="762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Online Shopping Portal : </a:t>
            </a:r>
            <a:r>
              <a:rPr lang="en-IN" sz="2800" b="1" dirty="0">
                <a:solidFill>
                  <a:srgbClr val="FF0000"/>
                </a:solidFill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193093194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98A9E1-692B-4056-A53F-63E361CA4157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41FA-27FE-40DE-9946-7EC15A8F2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6025" cy="180340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/>
              <a:t>How to connect 2 services?</a:t>
            </a:r>
          </a:p>
          <a:p>
            <a:r>
              <a:rPr lang="en-IN" dirty="0"/>
              <a:t>How to process the request &amp; response?</a:t>
            </a:r>
          </a:p>
          <a:p>
            <a:r>
              <a:rPr lang="en-IN" dirty="0"/>
              <a:t>Network latency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125A50-6588-4FE0-9B78-F0D456D3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71906-AC10-49F7-B436-D4E1CAB53A32}"/>
              </a:ext>
            </a:extLst>
          </p:cNvPr>
          <p:cNvSpPr txBox="1"/>
          <p:nvPr/>
        </p:nvSpPr>
        <p:spPr>
          <a:xfrm>
            <a:off x="7534275" y="1856324"/>
            <a:ext cx="3924299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HTTP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Hyper Text Transfer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Remote Procedure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BDD3B-98A5-4856-ADEB-94DF899BDE95}"/>
              </a:ext>
            </a:extLst>
          </p:cNvPr>
          <p:cNvSpPr txBox="1"/>
          <p:nvPr/>
        </p:nvSpPr>
        <p:spPr>
          <a:xfrm>
            <a:off x="7134225" y="4044039"/>
            <a:ext cx="5057775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XML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Extensible Mark-up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JSON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dirty="0"/>
              <a:t>Java Script Object Notation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algn="ctr"/>
            <a:r>
              <a:rPr lang="en-IN" sz="2000" dirty="0">
                <a:hlinkClick r:id="rId7"/>
              </a:rPr>
              <a:t>https://github.com/greenlearner01/JSON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53100-E8AC-4E67-B27B-EC66E7480F33}"/>
              </a:ext>
            </a:extLst>
          </p:cNvPr>
          <p:cNvSpPr txBox="1"/>
          <p:nvPr/>
        </p:nvSpPr>
        <p:spPr>
          <a:xfrm>
            <a:off x="3314700" y="5482243"/>
            <a:ext cx="3305174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Asynchronous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27F3BF-1C9B-4AD0-B00A-394E6C7AD886}"/>
              </a:ext>
            </a:extLst>
          </p:cNvPr>
          <p:cNvCxnSpPr/>
          <p:nvPr/>
        </p:nvCxnSpPr>
        <p:spPr>
          <a:xfrm>
            <a:off x="5210175" y="2047875"/>
            <a:ext cx="2324100" cy="21907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48A2D0-07C9-4918-9529-598FCBE9D43F}"/>
              </a:ext>
            </a:extLst>
          </p:cNvPr>
          <p:cNvCxnSpPr>
            <a:cxnSpLocks/>
          </p:cNvCxnSpPr>
          <p:nvPr/>
        </p:nvCxnSpPr>
        <p:spPr>
          <a:xfrm>
            <a:off x="5457824" y="2729508"/>
            <a:ext cx="1781176" cy="17165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201487-7CD5-44D2-BD9D-873046309B27}"/>
              </a:ext>
            </a:extLst>
          </p:cNvPr>
          <p:cNvCxnSpPr>
            <a:cxnSpLocks/>
          </p:cNvCxnSpPr>
          <p:nvPr/>
        </p:nvCxnSpPr>
        <p:spPr>
          <a:xfrm>
            <a:off x="2924174" y="3221633"/>
            <a:ext cx="1714501" cy="22606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59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8" grpId="0" animBg="1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D226E-8AA4-41FD-A4F6-7293950D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1344386"/>
            <a:ext cx="5448300" cy="467121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Microservices </a:t>
            </a:r>
            <a:br>
              <a:rPr lang="en-IN" sz="5400" dirty="0">
                <a:latin typeface="Algerian" panose="04020705040A02060702" pitchFamily="82" charset="0"/>
              </a:rPr>
            </a:br>
            <a:br>
              <a:rPr lang="en-IN" sz="5400" dirty="0">
                <a:latin typeface="Algerian" panose="04020705040A02060702" pitchFamily="82" charset="0"/>
              </a:rPr>
            </a:br>
            <a:r>
              <a:rPr lang="en-IN" sz="5400" dirty="0">
                <a:latin typeface="Algerian" panose="04020705040A02060702" pitchFamily="82" charset="0"/>
              </a:rPr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777DE-9F72-4A0C-BF05-E50901E4EB11}"/>
              </a:ext>
            </a:extLst>
          </p:cNvPr>
          <p:cNvSpPr/>
          <p:nvPr/>
        </p:nvSpPr>
        <p:spPr>
          <a:xfrm flipH="1">
            <a:off x="5486309" y="219013"/>
            <a:ext cx="45719" cy="64199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B5585-8208-4AB7-90EF-955C0A6B757B}"/>
              </a:ext>
            </a:extLst>
          </p:cNvPr>
          <p:cNvSpPr/>
          <p:nvPr/>
        </p:nvSpPr>
        <p:spPr>
          <a:xfrm rot="5400000">
            <a:off x="8754150" y="856960"/>
            <a:ext cx="45719" cy="536202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CD13338-F652-45B6-8BA1-B508D9F74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838500"/>
              </p:ext>
            </p:extLst>
          </p:nvPr>
        </p:nvGraphicFramePr>
        <p:xfrm>
          <a:off x="48984" y="90934"/>
          <a:ext cx="12094029" cy="394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817F463-E39A-4705-929E-C4BB0A6F16C5}"/>
              </a:ext>
            </a:extLst>
          </p:cNvPr>
          <p:cNvSpPr/>
          <p:nvPr/>
        </p:nvSpPr>
        <p:spPr>
          <a:xfrm>
            <a:off x="38009" y="90934"/>
            <a:ext cx="5448300" cy="878739"/>
          </a:xfrm>
          <a:prstGeom prst="round2DiagRect">
            <a:avLst>
              <a:gd name="adj1" fmla="val 35770"/>
              <a:gd name="adj2" fmla="val 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MICROSERVICES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509392141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56439F-CDDD-48D2-8328-E1CB90632FF7}"/>
              </a:ext>
            </a:extLst>
          </p:cNvPr>
          <p:cNvSpPr/>
          <p:nvPr/>
        </p:nvSpPr>
        <p:spPr>
          <a:xfrm>
            <a:off x="5543550" y="293210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71437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400051" y="691016"/>
            <a:ext cx="4733924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Synchronous Communication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C1E9D393-DF5D-4E85-81F2-934751131A84}"/>
              </a:ext>
            </a:extLst>
          </p:cNvPr>
          <p:cNvSpPr/>
          <p:nvPr/>
        </p:nvSpPr>
        <p:spPr>
          <a:xfrm>
            <a:off x="7762875" y="313530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9EB05BAC-2FBD-457D-975E-0E6BF4D36D1B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B8050A92-C11E-4545-9768-9006BD5F47EC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07986AEB-B792-4D57-A123-7D45C80EEA30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A5D0D81B-D295-4B94-91A2-FAEB0A1F2BD1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706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8E4CE-1C9E-4325-82E9-D2C78D64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©Green Learner - https://youtube.com/greenlearner</a:t>
            </a:r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56439F-CDDD-48D2-8328-E1CB90632FF7}"/>
              </a:ext>
            </a:extLst>
          </p:cNvPr>
          <p:cNvSpPr/>
          <p:nvPr/>
        </p:nvSpPr>
        <p:spPr>
          <a:xfrm>
            <a:off x="2533650" y="2983696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Order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188141-508D-45C0-A605-86B35AF032A2}"/>
              </a:ext>
            </a:extLst>
          </p:cNvPr>
          <p:cNvSpPr/>
          <p:nvPr/>
        </p:nvSpPr>
        <p:spPr>
          <a:xfrm>
            <a:off x="9263061" y="714375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Product 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D44F2F0-57F2-4181-A680-D4D5D2DCDDDF}"/>
              </a:ext>
            </a:extLst>
          </p:cNvPr>
          <p:cNvSpPr/>
          <p:nvPr/>
        </p:nvSpPr>
        <p:spPr>
          <a:xfrm>
            <a:off x="9263061" y="2261391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Payment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FAB94-0A76-4A6F-A23A-BFF68412C167}"/>
              </a:ext>
            </a:extLst>
          </p:cNvPr>
          <p:cNvSpPr/>
          <p:nvPr/>
        </p:nvSpPr>
        <p:spPr>
          <a:xfrm>
            <a:off x="9358311" y="36758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Mailing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223D82-5822-4A76-ADA8-01648671941E}"/>
              </a:ext>
            </a:extLst>
          </p:cNvPr>
          <p:cNvSpPr/>
          <p:nvPr/>
        </p:nvSpPr>
        <p:spPr>
          <a:xfrm>
            <a:off x="9358311" y="5084752"/>
            <a:ext cx="2219325" cy="77152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Analytics Service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1A857-9DD2-4EF0-873E-B8074ECCC57B}"/>
              </a:ext>
            </a:extLst>
          </p:cNvPr>
          <p:cNvSpPr txBox="1"/>
          <p:nvPr/>
        </p:nvSpPr>
        <p:spPr>
          <a:xfrm>
            <a:off x="466726" y="262391"/>
            <a:ext cx="4733924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/>
              <a:t>Asynchronous Communication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/>
              <a:t>Message based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000" dirty="0"/>
              <a:t>Call-back </a:t>
            </a:r>
          </a:p>
        </p:txBody>
      </p:sp>
      <p:sp>
        <p:nvSpPr>
          <p:cNvPr id="2" name="Flowchart: Direct Access Storage 1">
            <a:extLst>
              <a:ext uri="{FF2B5EF4-FFF2-40B4-BE49-F238E27FC236}">
                <a16:creationId xmlns:a16="http://schemas.microsoft.com/office/drawing/2014/main" id="{88050BC8-64DC-44AB-8DC0-2F013649AAAC}"/>
              </a:ext>
            </a:extLst>
          </p:cNvPr>
          <p:cNvSpPr/>
          <p:nvPr/>
        </p:nvSpPr>
        <p:spPr>
          <a:xfrm>
            <a:off x="5029200" y="4381098"/>
            <a:ext cx="3400426" cy="674688"/>
          </a:xfrm>
          <a:prstGeom prst="flowChartMagneticDru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Message Broker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AA6263EF-4181-48AC-8956-4541DC421D7C}"/>
              </a:ext>
            </a:extLst>
          </p:cNvPr>
          <p:cNvSpPr/>
          <p:nvPr/>
        </p:nvSpPr>
        <p:spPr>
          <a:xfrm>
            <a:off x="4752975" y="3124187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13CCB17-CD50-49F6-8A09-9D0B810DC350}"/>
              </a:ext>
            </a:extLst>
          </p:cNvPr>
          <p:cNvSpPr/>
          <p:nvPr/>
        </p:nvSpPr>
        <p:spPr>
          <a:xfrm>
            <a:off x="11451429" y="917574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F5F6A5AD-9622-455C-97A8-CAAEF070F9F4}"/>
              </a:ext>
            </a:extLst>
          </p:cNvPr>
          <p:cNvSpPr/>
          <p:nvPr/>
        </p:nvSpPr>
        <p:spPr>
          <a:xfrm>
            <a:off x="11482386" y="246459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47CE7C5-E511-4CDA-A4FD-35FB3A9EDA1C}"/>
              </a:ext>
            </a:extLst>
          </p:cNvPr>
          <p:cNvSpPr/>
          <p:nvPr/>
        </p:nvSpPr>
        <p:spPr>
          <a:xfrm>
            <a:off x="11560966" y="3879051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19B68FAE-EA5D-4789-A348-36A1C422C72D}"/>
              </a:ext>
            </a:extLst>
          </p:cNvPr>
          <p:cNvSpPr/>
          <p:nvPr/>
        </p:nvSpPr>
        <p:spPr>
          <a:xfrm>
            <a:off x="11560965" y="5314150"/>
            <a:ext cx="390525" cy="3651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925A96-696A-4593-B294-23762CEEB3FF}"/>
                  </a:ext>
                </a:extLst>
              </p14:cNvPr>
              <p14:cNvContentPartPr/>
              <p14:nvPr/>
            </p14:nvContentPartPr>
            <p14:xfrm>
              <a:off x="1062720" y="847800"/>
              <a:ext cx="9247320" cy="5290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925A96-696A-4593-B294-23762CEEB3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3360" y="838440"/>
                <a:ext cx="9266040" cy="53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550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37668</TotalTime>
  <Words>4333</Words>
  <Application>Microsoft Office PowerPoint</Application>
  <PresentationFormat>Widescreen</PresentationFormat>
  <Paragraphs>1019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5" baseType="lpstr">
      <vt:lpstr>Algerian</vt:lpstr>
      <vt:lpstr>Arial</vt:lpstr>
      <vt:lpstr>Arial Narrow</vt:lpstr>
      <vt:lpstr>Calibri</vt:lpstr>
      <vt:lpstr>Calibri Light</vt:lpstr>
      <vt:lpstr>Helvetica Neue</vt:lpstr>
      <vt:lpstr>Roboto-Regular</vt:lpstr>
      <vt:lpstr>Segoe UI</vt:lpstr>
      <vt:lpstr>Wingdings</vt:lpstr>
      <vt:lpstr>Office Theme</vt:lpstr>
      <vt:lpstr>Microservices   Architecture</vt:lpstr>
      <vt:lpstr>PowerPoint Presentation</vt:lpstr>
      <vt:lpstr>Monolithic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Microservices   Architecture</vt:lpstr>
      <vt:lpstr>PowerPoint Presentation</vt:lpstr>
      <vt:lpstr>What are Design Principles??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Microservices   Architecture</vt:lpstr>
      <vt:lpstr>PowerPoint Presentation</vt:lpstr>
      <vt:lpstr>PowerPoint Presentation</vt:lpstr>
      <vt:lpstr>PowerPoint Presentation</vt:lpstr>
      <vt:lpstr>PowerPoint Presentation</vt:lpstr>
      <vt:lpstr>   Microservices   Architecture</vt:lpstr>
      <vt:lpstr>Use Case</vt:lpstr>
      <vt:lpstr>PowerPoint Presentation</vt:lpstr>
      <vt:lpstr>PowerPoint Presentation</vt:lpstr>
      <vt:lpstr>Strangler fig</vt:lpstr>
      <vt:lpstr>    Microservices   Architecture</vt:lpstr>
      <vt:lpstr>PowerPoint Presentation</vt:lpstr>
      <vt:lpstr>PowerPoint Presentation</vt:lpstr>
      <vt:lpstr>Sidecar</vt:lpstr>
      <vt:lpstr>PowerPoint Presentation</vt:lpstr>
      <vt:lpstr>PowerPoint Presentation</vt:lpstr>
      <vt:lpstr>PowerPoint Presentation</vt:lpstr>
      <vt:lpstr>    Microservices   Architecture</vt:lpstr>
      <vt:lpstr>Use Case (Problem Statement)</vt:lpstr>
      <vt:lpstr>PowerPoint Presentation</vt:lpstr>
      <vt:lpstr>PowerPoint Presentation</vt:lpstr>
      <vt:lpstr>PowerPoint Presentation</vt:lpstr>
      <vt:lpstr>Now it’s like real Mesh</vt:lpstr>
      <vt:lpstr>PowerPoint Presentation</vt:lpstr>
      <vt:lpstr>PowerPoint Presentation</vt:lpstr>
      <vt:lpstr>Pros &amp; Cons</vt:lpstr>
      <vt:lpstr>How to Implement Service Mesh</vt:lpstr>
      <vt:lpstr>PowerPoint Presentation</vt:lpstr>
      <vt:lpstr>    Microservices   Architecture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Problem Statement</vt:lpstr>
      <vt:lpstr>The Way out</vt:lpstr>
      <vt:lpstr>CQRS</vt:lpstr>
      <vt:lpstr>PowerPoint Presentation</vt:lpstr>
      <vt:lpstr>PowerPoint Presentation</vt:lpstr>
      <vt:lpstr>PowerPoint Presentation</vt:lpstr>
      <vt:lpstr>    Microservices   Architecture</vt:lpstr>
      <vt:lpstr>Data Consistency in Distributes Systems</vt:lpstr>
      <vt:lpstr>PowerPoint Presentation</vt:lpstr>
      <vt:lpstr>PowerPoint Presentation</vt:lpstr>
      <vt:lpstr>PowerPoint Presentation</vt:lpstr>
      <vt:lpstr>    Microservices   Architecture</vt:lpstr>
      <vt:lpstr>Event-Driven System</vt:lpstr>
      <vt:lpstr>Event Notification Event Carried State Transfer https://martinfowler.com/articles/201701-event-driven.html</vt:lpstr>
      <vt:lpstr>    Microservices   Architecture</vt:lpstr>
      <vt:lpstr>Event-Sourcing System</vt:lpstr>
      <vt:lpstr>Event-Sourcing System</vt:lpstr>
      <vt:lpstr>    Microservices   Architecture</vt:lpstr>
      <vt:lpstr>PowerPoint Presentation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Synchronous</vt:lpstr>
      <vt:lpstr>Which one should we use??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Microservices   Architecture</vt:lpstr>
      <vt:lpstr>Current Scenario</vt:lpstr>
      <vt:lpstr>Problem with current scenario??</vt:lpstr>
      <vt:lpstr>PowerPoint Presentation</vt:lpstr>
      <vt:lpstr>    Microservices   Architecture</vt:lpstr>
      <vt:lpstr>Summary</vt:lpstr>
      <vt:lpstr>PowerPoint Presentation</vt:lpstr>
      <vt:lpstr>    Microservices  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Few Drawbacks</vt:lpstr>
      <vt:lpstr>PowerPoint Presentation</vt:lpstr>
      <vt:lpstr>    Microservices   Architecture</vt:lpstr>
      <vt:lpstr>Docker</vt:lpstr>
      <vt:lpstr>Docker Architecture</vt:lpstr>
      <vt:lpstr>PowerPoint Presentation</vt:lpstr>
      <vt:lpstr>PowerPoint Presentation</vt:lpstr>
      <vt:lpstr>Docker – Linux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Arvind Maurya</dc:creator>
  <cp:lastModifiedBy>Gupta, Ashutosh</cp:lastModifiedBy>
  <cp:revision>729</cp:revision>
  <dcterms:created xsi:type="dcterms:W3CDTF">2020-08-21T17:39:06Z</dcterms:created>
  <dcterms:modified xsi:type="dcterms:W3CDTF">2023-09-28T07:28:23Z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8041ff-f5de-4583-8841-e2a1851ee5d2_Enabled">
    <vt:lpwstr>true</vt:lpwstr>
  </property>
  <property fmtid="{D5CDD505-2E9C-101B-9397-08002B2CF9AE}" pid="3" name="MSIP_Label_f48041ff-f5de-4583-8841-e2a1851ee5d2_SetDate">
    <vt:lpwstr>2023-09-18T10:10:53Z</vt:lpwstr>
  </property>
  <property fmtid="{D5CDD505-2E9C-101B-9397-08002B2CF9AE}" pid="4" name="MSIP_Label_f48041ff-f5de-4583-8841-e2a1851ee5d2_Method">
    <vt:lpwstr>Privileged</vt:lpwstr>
  </property>
  <property fmtid="{D5CDD505-2E9C-101B-9397-08002B2CF9AE}" pid="5" name="MSIP_Label_f48041ff-f5de-4583-8841-e2a1851ee5d2_Name">
    <vt:lpwstr>Confidential</vt:lpwstr>
  </property>
  <property fmtid="{D5CDD505-2E9C-101B-9397-08002B2CF9AE}" pid="6" name="MSIP_Label_f48041ff-f5de-4583-8841-e2a1851ee5d2_SiteId">
    <vt:lpwstr>771c9c47-7f24-44dc-958e-34f8713a8394</vt:lpwstr>
  </property>
  <property fmtid="{D5CDD505-2E9C-101B-9397-08002B2CF9AE}" pid="7" name="MSIP_Label_f48041ff-f5de-4583-8841-e2a1851ee5d2_ActionId">
    <vt:lpwstr>22bdb3aa-3b54-486e-a054-2ef9ec3403f1</vt:lpwstr>
  </property>
  <property fmtid="{D5CDD505-2E9C-101B-9397-08002B2CF9AE}" pid="8" name="MSIP_Label_f48041ff-f5de-4583-8841-e2a1851ee5d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Confidential - Company Proprietary</vt:lpwstr>
  </property>
</Properties>
</file>